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embeddedFontLst>
    <p:embeddedFont>
      <p:font typeface="Liter" charset="-122" pitchFamily="34"/>
      <p:regular r:id="rId23"/>
    </p:embeddedFont>
    <p:embeddedFont>
      <p:font typeface="Alimama ShuHeiTi" charset="-122" pitchFamily="34"/>
      <p:regular r:id="rId24"/>
    </p:embeddedFont>
    <p:embeddedFont>
      <p:font typeface="MiSans" charset="-122" pitchFamily="34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/Relationships>
</file>

<file path=ppt/media/>
</file>

<file path=ppt/media/image-1-1.jpg>
</file>

<file path=ppt/media/image-1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f39aec19957f206361ccf9fd1d9e276e93a2c868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7058" b="705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90525" y="390525"/>
            <a:ext cx="2076450" cy="438150"/>
          </a:xfrm>
          <a:custGeom>
            <a:avLst/>
            <a:gdLst/>
            <a:ahLst/>
            <a:cxnLst/>
            <a:rect l="l" t="t" r="r" b="b"/>
            <a:pathLst>
              <a:path w="2076450" h="438150">
                <a:moveTo>
                  <a:pt x="76199" y="0"/>
                </a:moveTo>
                <a:lnTo>
                  <a:pt x="2000251" y="0"/>
                </a:lnTo>
                <a:cubicBezTo>
                  <a:pt x="2042335" y="0"/>
                  <a:pt x="2076450" y="34115"/>
                  <a:pt x="2076450" y="76199"/>
                </a:cubicBezTo>
                <a:lnTo>
                  <a:pt x="2076450" y="361951"/>
                </a:lnTo>
                <a:cubicBezTo>
                  <a:pt x="2076450" y="404035"/>
                  <a:pt x="2042335" y="438150"/>
                  <a:pt x="2000251" y="438150"/>
                </a:cubicBezTo>
                <a:lnTo>
                  <a:pt x="76199" y="438150"/>
                </a:lnTo>
                <a:cubicBezTo>
                  <a:pt x="34115" y="438150"/>
                  <a:pt x="0" y="404035"/>
                  <a:pt x="0" y="3619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90550" y="4762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spc="150" kern="0" dirty="0">
                <a:solidFill>
                  <a:srgbClr val="4E9A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DEFENSE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783252" y="381000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2026.01.19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891824"/>
            <a:ext cx="118872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教务管理系统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3149124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9" name="Text 6"/>
          <p:cNvSpPr/>
          <p:nvPr/>
        </p:nvSpPr>
        <p:spPr>
          <a:xfrm>
            <a:off x="381000" y="3511074"/>
            <a:ext cx="86772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基于C++23模块化开发的四层架构教务管理解决方案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95288" y="429926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1" name="Text 8"/>
          <p:cNvSpPr/>
          <p:nvPr/>
        </p:nvSpPr>
        <p:spPr>
          <a:xfrm>
            <a:off x="781050" y="4280218"/>
            <a:ext cx="609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C++23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651794" y="429926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3" name="Text 10"/>
          <p:cNvSpPr/>
          <p:nvPr/>
        </p:nvSpPr>
        <p:spPr>
          <a:xfrm>
            <a:off x="2008981" y="4280218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282315" y="429926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5" name="Text 12"/>
          <p:cNvSpPr/>
          <p:nvPr/>
        </p:nvSpPr>
        <p:spPr>
          <a:xfrm>
            <a:off x="3653790" y="4280218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四层架构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81000" y="56007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项目架构与数据库集成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381000" y="59055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郑鑫康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381000" y="62484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2024051604022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362200" y="56007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教学秘书与教学任务管理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362200" y="59055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谢贤豪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2362200" y="62484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2024051604015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495800" y="5600700"/>
            <a:ext cx="128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UI界面与成绩管理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495800" y="5905500"/>
            <a:ext cx="1323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95800" y="6248400"/>
            <a:ext cx="128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2024051604026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364" y="346364"/>
            <a:ext cx="11707091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7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崔程江 - 开发心得与成长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6364" y="831273"/>
            <a:ext cx="11585864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Personal Reflections and Growth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6364" y="1177636"/>
            <a:ext cx="831273" cy="34636"/>
          </a:xfrm>
          <a:custGeom>
            <a:avLst/>
            <a:gdLst/>
            <a:ahLst/>
            <a:cxnLst/>
            <a:rect l="l" t="t" r="r" b="b"/>
            <a:pathLst>
              <a:path w="831273" h="34636">
                <a:moveTo>
                  <a:pt x="0" y="0"/>
                </a:moveTo>
                <a:lnTo>
                  <a:pt x="831273" y="0"/>
                </a:lnTo>
                <a:lnTo>
                  <a:pt x="831273" y="34636"/>
                </a:lnTo>
                <a:lnTo>
                  <a:pt x="0" y="34636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98318" y="1385455"/>
            <a:ext cx="155864" cy="207818"/>
          </a:xfrm>
          <a:custGeom>
            <a:avLst/>
            <a:gdLst/>
            <a:ahLst/>
            <a:cxnLst/>
            <a:rect l="l" t="t" r="r" b="b"/>
            <a:pathLst>
              <a:path w="155864" h="207818">
                <a:moveTo>
                  <a:pt x="118887" y="155864"/>
                </a:moveTo>
                <a:cubicBezTo>
                  <a:pt x="121850" y="146812"/>
                  <a:pt x="127776" y="138613"/>
                  <a:pt x="134473" y="131551"/>
                </a:cubicBezTo>
                <a:cubicBezTo>
                  <a:pt x="147746" y="117588"/>
                  <a:pt x="155864" y="98714"/>
                  <a:pt x="155864" y="77932"/>
                </a:cubicBezTo>
                <a:cubicBezTo>
                  <a:pt x="155864" y="34907"/>
                  <a:pt x="120957" y="0"/>
                  <a:pt x="77932" y="0"/>
                </a:cubicBezTo>
                <a:cubicBezTo>
                  <a:pt x="34907" y="0"/>
                  <a:pt x="0" y="34907"/>
                  <a:pt x="0" y="77932"/>
                </a:cubicBezTo>
                <a:cubicBezTo>
                  <a:pt x="0" y="98714"/>
                  <a:pt x="8118" y="117588"/>
                  <a:pt x="21391" y="131551"/>
                </a:cubicBezTo>
                <a:cubicBezTo>
                  <a:pt x="28088" y="138613"/>
                  <a:pt x="34055" y="146812"/>
                  <a:pt x="36977" y="155864"/>
                </a:cubicBezTo>
                <a:lnTo>
                  <a:pt x="118846" y="155864"/>
                </a:lnTo>
                <a:close/>
                <a:moveTo>
                  <a:pt x="116898" y="175347"/>
                </a:moveTo>
                <a:lnTo>
                  <a:pt x="38966" y="175347"/>
                </a:lnTo>
                <a:lnTo>
                  <a:pt x="38966" y="181841"/>
                </a:lnTo>
                <a:cubicBezTo>
                  <a:pt x="38966" y="199781"/>
                  <a:pt x="53497" y="214312"/>
                  <a:pt x="71438" y="214312"/>
                </a:cubicBezTo>
                <a:lnTo>
                  <a:pt x="84426" y="214312"/>
                </a:lnTo>
                <a:cubicBezTo>
                  <a:pt x="102367" y="214312"/>
                  <a:pt x="116898" y="199781"/>
                  <a:pt x="116898" y="181841"/>
                </a:cubicBezTo>
                <a:lnTo>
                  <a:pt x="116898" y="175347"/>
                </a:lnTo>
                <a:close/>
                <a:moveTo>
                  <a:pt x="74685" y="45460"/>
                </a:moveTo>
                <a:cubicBezTo>
                  <a:pt x="58530" y="45460"/>
                  <a:pt x="45460" y="58530"/>
                  <a:pt x="45460" y="74685"/>
                </a:cubicBezTo>
                <a:cubicBezTo>
                  <a:pt x="45460" y="80083"/>
                  <a:pt x="41117" y="84426"/>
                  <a:pt x="35719" y="84426"/>
                </a:cubicBezTo>
                <a:cubicBezTo>
                  <a:pt x="30320" y="84426"/>
                  <a:pt x="25977" y="80083"/>
                  <a:pt x="25977" y="74685"/>
                </a:cubicBezTo>
                <a:cubicBezTo>
                  <a:pt x="25977" y="47774"/>
                  <a:pt x="47774" y="25977"/>
                  <a:pt x="74685" y="25977"/>
                </a:cubicBezTo>
                <a:cubicBezTo>
                  <a:pt x="80083" y="25977"/>
                  <a:pt x="84426" y="30320"/>
                  <a:pt x="84426" y="35719"/>
                </a:cubicBezTo>
                <a:cubicBezTo>
                  <a:pt x="84426" y="41117"/>
                  <a:pt x="80083" y="45460"/>
                  <a:pt x="74685" y="4546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06136" y="1350818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技术收获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3682" y="1766455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Shape 6"/>
          <p:cNvSpPr/>
          <p:nvPr/>
        </p:nvSpPr>
        <p:spPr>
          <a:xfrm>
            <a:off x="575830" y="1905000"/>
            <a:ext cx="173182" cy="173182"/>
          </a:xfrm>
          <a:custGeom>
            <a:avLst/>
            <a:gdLst/>
            <a:ahLst/>
            <a:cxnLst/>
            <a:rect l="l" t="t" r="r" b="b"/>
            <a:pathLst>
              <a:path w="173182" h="173182">
                <a:moveTo>
                  <a:pt x="21648" y="10824"/>
                </a:moveTo>
                <a:cubicBezTo>
                  <a:pt x="9708" y="10824"/>
                  <a:pt x="0" y="20532"/>
                  <a:pt x="0" y="32472"/>
                </a:cubicBezTo>
                <a:lnTo>
                  <a:pt x="0" y="119063"/>
                </a:lnTo>
                <a:cubicBezTo>
                  <a:pt x="0" y="131003"/>
                  <a:pt x="9708" y="140710"/>
                  <a:pt x="21648" y="140710"/>
                </a:cubicBezTo>
                <a:lnTo>
                  <a:pt x="70355" y="140710"/>
                </a:lnTo>
                <a:lnTo>
                  <a:pt x="64943" y="156946"/>
                </a:lnTo>
                <a:lnTo>
                  <a:pt x="40589" y="156946"/>
                </a:lnTo>
                <a:cubicBezTo>
                  <a:pt x="36091" y="156946"/>
                  <a:pt x="32472" y="160565"/>
                  <a:pt x="32472" y="165064"/>
                </a:cubicBezTo>
                <a:cubicBezTo>
                  <a:pt x="32472" y="169563"/>
                  <a:pt x="36091" y="173182"/>
                  <a:pt x="40589" y="173182"/>
                </a:cubicBezTo>
                <a:lnTo>
                  <a:pt x="132592" y="173182"/>
                </a:lnTo>
                <a:cubicBezTo>
                  <a:pt x="137091" y="173182"/>
                  <a:pt x="140710" y="169563"/>
                  <a:pt x="140710" y="165064"/>
                </a:cubicBezTo>
                <a:cubicBezTo>
                  <a:pt x="140710" y="160565"/>
                  <a:pt x="137091" y="156946"/>
                  <a:pt x="132592" y="156946"/>
                </a:cubicBezTo>
                <a:lnTo>
                  <a:pt x="108239" y="156946"/>
                </a:lnTo>
                <a:lnTo>
                  <a:pt x="102827" y="140710"/>
                </a:lnTo>
                <a:lnTo>
                  <a:pt x="151534" y="140710"/>
                </a:lnTo>
                <a:cubicBezTo>
                  <a:pt x="163474" y="140710"/>
                  <a:pt x="173182" y="131003"/>
                  <a:pt x="173182" y="119063"/>
                </a:cubicBezTo>
                <a:lnTo>
                  <a:pt x="173182" y="32472"/>
                </a:lnTo>
                <a:cubicBezTo>
                  <a:pt x="173182" y="20532"/>
                  <a:pt x="163474" y="10824"/>
                  <a:pt x="151534" y="10824"/>
                </a:cubicBezTo>
                <a:lnTo>
                  <a:pt x="21648" y="10824"/>
                </a:lnTo>
                <a:close/>
                <a:moveTo>
                  <a:pt x="32472" y="32472"/>
                </a:moveTo>
                <a:lnTo>
                  <a:pt x="140710" y="32472"/>
                </a:lnTo>
                <a:cubicBezTo>
                  <a:pt x="146697" y="32472"/>
                  <a:pt x="151534" y="37309"/>
                  <a:pt x="151534" y="43295"/>
                </a:cubicBezTo>
                <a:lnTo>
                  <a:pt x="151534" y="97415"/>
                </a:lnTo>
                <a:cubicBezTo>
                  <a:pt x="151534" y="103402"/>
                  <a:pt x="146697" y="108239"/>
                  <a:pt x="140710" y="108239"/>
                </a:cubicBezTo>
                <a:lnTo>
                  <a:pt x="32472" y="108239"/>
                </a:lnTo>
                <a:cubicBezTo>
                  <a:pt x="26485" y="108239"/>
                  <a:pt x="21648" y="103402"/>
                  <a:pt x="21648" y="97415"/>
                </a:cubicBezTo>
                <a:lnTo>
                  <a:pt x="21648" y="43295"/>
                </a:lnTo>
                <a:cubicBezTo>
                  <a:pt x="21648" y="37309"/>
                  <a:pt x="26485" y="32472"/>
                  <a:pt x="32472" y="32472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9" name="Text 7"/>
          <p:cNvSpPr/>
          <p:nvPr/>
        </p:nvSpPr>
        <p:spPr>
          <a:xfrm>
            <a:off x="874568" y="1870364"/>
            <a:ext cx="1506682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积累UI设计实战经验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4182" y="2182091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从零开始设计终端用户界面，学会了如何平衡功能完整性与操作便捷性，理解了用户体验设计的重要性，掌握了界面布局、交互流程等核心技能。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3682" y="2840182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2" name="Shape 10"/>
          <p:cNvSpPr/>
          <p:nvPr/>
        </p:nvSpPr>
        <p:spPr>
          <a:xfrm>
            <a:off x="586653" y="2978727"/>
            <a:ext cx="151534" cy="173182"/>
          </a:xfrm>
          <a:custGeom>
            <a:avLst/>
            <a:gdLst/>
            <a:ahLst/>
            <a:cxnLst/>
            <a:rect l="l" t="t" r="r" b="b"/>
            <a:pathLst>
              <a:path w="151534" h="173182">
                <a:moveTo>
                  <a:pt x="26146" y="846"/>
                </a:moveTo>
                <a:cubicBezTo>
                  <a:pt x="28886" y="-541"/>
                  <a:pt x="32201" y="-237"/>
                  <a:pt x="34636" y="1624"/>
                </a:cubicBezTo>
                <a:lnTo>
                  <a:pt x="142875" y="82769"/>
                </a:lnTo>
                <a:cubicBezTo>
                  <a:pt x="145682" y="84866"/>
                  <a:pt x="146799" y="88519"/>
                  <a:pt x="145716" y="91834"/>
                </a:cubicBezTo>
                <a:cubicBezTo>
                  <a:pt x="144634" y="95149"/>
                  <a:pt x="141522" y="97381"/>
                  <a:pt x="138004" y="97381"/>
                </a:cubicBezTo>
                <a:lnTo>
                  <a:pt x="86489" y="97381"/>
                </a:lnTo>
                <a:lnTo>
                  <a:pt x="116559" y="157487"/>
                </a:lnTo>
                <a:cubicBezTo>
                  <a:pt x="119232" y="162831"/>
                  <a:pt x="117067" y="169326"/>
                  <a:pt x="111723" y="171998"/>
                </a:cubicBezTo>
                <a:cubicBezTo>
                  <a:pt x="106378" y="174670"/>
                  <a:pt x="99884" y="172505"/>
                  <a:pt x="97212" y="167161"/>
                </a:cubicBezTo>
                <a:lnTo>
                  <a:pt x="67142" y="107055"/>
                </a:lnTo>
                <a:lnTo>
                  <a:pt x="36260" y="148253"/>
                </a:lnTo>
                <a:cubicBezTo>
                  <a:pt x="34163" y="151061"/>
                  <a:pt x="30510" y="152177"/>
                  <a:pt x="27195" y="151094"/>
                </a:cubicBezTo>
                <a:cubicBezTo>
                  <a:pt x="23880" y="150012"/>
                  <a:pt x="21648" y="146900"/>
                  <a:pt x="21648" y="143416"/>
                </a:cubicBezTo>
                <a:lnTo>
                  <a:pt x="21648" y="8118"/>
                </a:lnTo>
                <a:cubicBezTo>
                  <a:pt x="21648" y="5040"/>
                  <a:pt x="23373" y="2232"/>
                  <a:pt x="26146" y="846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874568" y="2944091"/>
            <a:ext cx="167120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掌握用户交互优化技巧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4182" y="3255818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通过多次用户测试和迭代优化，学会了如何简化操作流程、提供清晰反馈、设计直观的菜单系统，显著提升了用户操作的流畅性和满意度。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63682" y="3913909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6" name="Shape 14"/>
          <p:cNvSpPr/>
          <p:nvPr/>
        </p:nvSpPr>
        <p:spPr>
          <a:xfrm>
            <a:off x="575830" y="4052455"/>
            <a:ext cx="173182" cy="173182"/>
          </a:xfrm>
          <a:custGeom>
            <a:avLst/>
            <a:gdLst/>
            <a:ahLst/>
            <a:cxnLst/>
            <a:rect l="l" t="t" r="r" b="b"/>
            <a:pathLst>
              <a:path w="173182" h="173182">
                <a:moveTo>
                  <a:pt x="173182" y="86591"/>
                </a:moveTo>
                <a:cubicBezTo>
                  <a:pt x="173182" y="86895"/>
                  <a:pt x="173182" y="87200"/>
                  <a:pt x="173182" y="87504"/>
                </a:cubicBezTo>
                <a:cubicBezTo>
                  <a:pt x="173047" y="99850"/>
                  <a:pt x="161817" y="108239"/>
                  <a:pt x="149471" y="108239"/>
                </a:cubicBezTo>
                <a:lnTo>
                  <a:pt x="116357" y="108239"/>
                </a:lnTo>
                <a:cubicBezTo>
                  <a:pt x="107393" y="108239"/>
                  <a:pt x="100121" y="115511"/>
                  <a:pt x="100121" y="124474"/>
                </a:cubicBezTo>
                <a:cubicBezTo>
                  <a:pt x="100121" y="125624"/>
                  <a:pt x="100256" y="126741"/>
                  <a:pt x="100459" y="127823"/>
                </a:cubicBezTo>
                <a:cubicBezTo>
                  <a:pt x="101169" y="131273"/>
                  <a:pt x="102658" y="134588"/>
                  <a:pt x="104112" y="137937"/>
                </a:cubicBezTo>
                <a:cubicBezTo>
                  <a:pt x="106175" y="142604"/>
                  <a:pt x="108205" y="147238"/>
                  <a:pt x="108205" y="152143"/>
                </a:cubicBezTo>
                <a:cubicBezTo>
                  <a:pt x="108205" y="162899"/>
                  <a:pt x="100899" y="172674"/>
                  <a:pt x="90142" y="173114"/>
                </a:cubicBezTo>
                <a:cubicBezTo>
                  <a:pt x="88959" y="173148"/>
                  <a:pt x="87775" y="173182"/>
                  <a:pt x="86557" y="173182"/>
                </a:cubicBezTo>
                <a:cubicBezTo>
                  <a:pt x="38729" y="173182"/>
                  <a:pt x="-34" y="134419"/>
                  <a:pt x="-34" y="86591"/>
                </a:cubicBezTo>
                <a:cubicBezTo>
                  <a:pt x="-34" y="38763"/>
                  <a:pt x="38763" y="0"/>
                  <a:pt x="86591" y="0"/>
                </a:cubicBezTo>
                <a:cubicBezTo>
                  <a:pt x="134419" y="0"/>
                  <a:pt x="173182" y="38763"/>
                  <a:pt x="173182" y="86591"/>
                </a:cubicBezTo>
                <a:close/>
                <a:moveTo>
                  <a:pt x="43295" y="97415"/>
                </a:moveTo>
                <a:cubicBezTo>
                  <a:pt x="43295" y="91441"/>
                  <a:pt x="38445" y="86591"/>
                  <a:pt x="32472" y="86591"/>
                </a:cubicBezTo>
                <a:cubicBezTo>
                  <a:pt x="26498" y="86591"/>
                  <a:pt x="21648" y="91441"/>
                  <a:pt x="21648" y="97415"/>
                </a:cubicBezTo>
                <a:cubicBezTo>
                  <a:pt x="21648" y="103389"/>
                  <a:pt x="26498" y="108239"/>
                  <a:pt x="32472" y="108239"/>
                </a:cubicBezTo>
                <a:cubicBezTo>
                  <a:pt x="38445" y="108239"/>
                  <a:pt x="43295" y="103389"/>
                  <a:pt x="43295" y="97415"/>
                </a:cubicBezTo>
                <a:close/>
                <a:moveTo>
                  <a:pt x="43295" y="64943"/>
                </a:moveTo>
                <a:cubicBezTo>
                  <a:pt x="49269" y="64943"/>
                  <a:pt x="54119" y="60093"/>
                  <a:pt x="54119" y="54119"/>
                </a:cubicBezTo>
                <a:cubicBezTo>
                  <a:pt x="54119" y="48145"/>
                  <a:pt x="49269" y="43295"/>
                  <a:pt x="43295" y="43295"/>
                </a:cubicBezTo>
                <a:cubicBezTo>
                  <a:pt x="37322" y="43295"/>
                  <a:pt x="32472" y="48145"/>
                  <a:pt x="32472" y="54119"/>
                </a:cubicBezTo>
                <a:cubicBezTo>
                  <a:pt x="32472" y="60093"/>
                  <a:pt x="37322" y="64943"/>
                  <a:pt x="43295" y="64943"/>
                </a:cubicBezTo>
                <a:close/>
                <a:moveTo>
                  <a:pt x="97415" y="32472"/>
                </a:moveTo>
                <a:cubicBezTo>
                  <a:pt x="97415" y="26498"/>
                  <a:pt x="92565" y="21648"/>
                  <a:pt x="86591" y="21648"/>
                </a:cubicBezTo>
                <a:cubicBezTo>
                  <a:pt x="80617" y="21648"/>
                  <a:pt x="75767" y="26498"/>
                  <a:pt x="75767" y="32472"/>
                </a:cubicBezTo>
                <a:cubicBezTo>
                  <a:pt x="75767" y="38445"/>
                  <a:pt x="80617" y="43295"/>
                  <a:pt x="86591" y="43295"/>
                </a:cubicBezTo>
                <a:cubicBezTo>
                  <a:pt x="92565" y="43295"/>
                  <a:pt x="97415" y="38445"/>
                  <a:pt x="97415" y="32472"/>
                </a:cubicBezTo>
                <a:close/>
                <a:moveTo>
                  <a:pt x="129886" y="64943"/>
                </a:moveTo>
                <a:cubicBezTo>
                  <a:pt x="135860" y="64943"/>
                  <a:pt x="140710" y="60093"/>
                  <a:pt x="140710" y="54119"/>
                </a:cubicBezTo>
                <a:cubicBezTo>
                  <a:pt x="140710" y="48145"/>
                  <a:pt x="135860" y="43295"/>
                  <a:pt x="129886" y="43295"/>
                </a:cubicBezTo>
                <a:cubicBezTo>
                  <a:pt x="123913" y="43295"/>
                  <a:pt x="119063" y="48145"/>
                  <a:pt x="119063" y="54119"/>
                </a:cubicBezTo>
                <a:cubicBezTo>
                  <a:pt x="119063" y="60093"/>
                  <a:pt x="123913" y="64943"/>
                  <a:pt x="129886" y="6494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7" name="Text 15"/>
          <p:cNvSpPr/>
          <p:nvPr/>
        </p:nvSpPr>
        <p:spPr>
          <a:xfrm>
            <a:off x="874568" y="4017818"/>
            <a:ext cx="1350818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提升前端开发技能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4182" y="4329545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深入理解了终端界面的开发技术，掌握了多角色权限控制、菜单系统实现、数据可视化等前端核心技能，为后续Web开发打下基础。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25886" y="1385455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104112" y="0"/>
                </a:moveTo>
                <a:cubicBezTo>
                  <a:pt x="110079" y="0"/>
                  <a:pt x="115558" y="3288"/>
                  <a:pt x="118400" y="8524"/>
                </a:cubicBezTo>
                <a:lnTo>
                  <a:pt x="206073" y="170882"/>
                </a:lnTo>
                <a:cubicBezTo>
                  <a:pt x="208792" y="175915"/>
                  <a:pt x="208671" y="182003"/>
                  <a:pt x="205748" y="186915"/>
                </a:cubicBezTo>
                <a:cubicBezTo>
                  <a:pt x="202826" y="191826"/>
                  <a:pt x="197508" y="194830"/>
                  <a:pt x="191826" y="194830"/>
                </a:cubicBezTo>
                <a:lnTo>
                  <a:pt x="16479" y="194830"/>
                </a:lnTo>
                <a:cubicBezTo>
                  <a:pt x="10756" y="194830"/>
                  <a:pt x="5480" y="191826"/>
                  <a:pt x="2557" y="186915"/>
                </a:cubicBezTo>
                <a:cubicBezTo>
                  <a:pt x="-365" y="182003"/>
                  <a:pt x="-487" y="175915"/>
                  <a:pt x="2232" y="170882"/>
                </a:cubicBezTo>
                <a:lnTo>
                  <a:pt x="89906" y="8524"/>
                </a:lnTo>
                <a:lnTo>
                  <a:pt x="91083" y="6657"/>
                </a:lnTo>
                <a:cubicBezTo>
                  <a:pt x="94046" y="2517"/>
                  <a:pt x="98876" y="0"/>
                  <a:pt x="104112" y="0"/>
                </a:cubicBezTo>
                <a:close/>
                <a:moveTo>
                  <a:pt x="69164" y="101433"/>
                </a:moveTo>
                <a:lnTo>
                  <a:pt x="80042" y="112311"/>
                </a:lnTo>
                <a:cubicBezTo>
                  <a:pt x="82559" y="114828"/>
                  <a:pt x="86699" y="114828"/>
                  <a:pt x="89216" y="112311"/>
                </a:cubicBezTo>
                <a:lnTo>
                  <a:pt x="106791" y="94736"/>
                </a:lnTo>
                <a:cubicBezTo>
                  <a:pt x="109226" y="92300"/>
                  <a:pt x="112514" y="90920"/>
                  <a:pt x="115964" y="90920"/>
                </a:cubicBezTo>
                <a:lnTo>
                  <a:pt x="133336" y="90920"/>
                </a:lnTo>
                <a:lnTo>
                  <a:pt x="104071" y="36733"/>
                </a:lnTo>
                <a:lnTo>
                  <a:pt x="69124" y="10143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6459682" y="1350818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挑战与突破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7227" y="1766455"/>
            <a:ext cx="34636" cy="1420091"/>
          </a:xfrm>
          <a:custGeom>
            <a:avLst/>
            <a:gdLst/>
            <a:ahLst/>
            <a:cxnLst/>
            <a:rect l="l" t="t" r="r" b="b"/>
            <a:pathLst>
              <a:path w="34636" h="1420091">
                <a:moveTo>
                  <a:pt x="0" y="0"/>
                </a:moveTo>
                <a:lnTo>
                  <a:pt x="34636" y="0"/>
                </a:lnTo>
                <a:lnTo>
                  <a:pt x="34636" y="1420091"/>
                </a:lnTo>
                <a:lnTo>
                  <a:pt x="0" y="1420091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2" name="Text 20"/>
          <p:cNvSpPr/>
          <p:nvPr/>
        </p:nvSpPr>
        <p:spPr>
          <a:xfrm>
            <a:off x="6407727" y="1835727"/>
            <a:ext cx="5515841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终端界面美观性与功能性平衡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07727" y="2147455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终端界面受限显示能力，难以实现复杂的视觉效果，需要在有限条件下提升用户体验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07727" y="2667000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通过合理的布局设计、清晰的分类标识、直观的操作流程，用简洁的方式实现高效的用户交互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17227" y="3290455"/>
            <a:ext cx="34636" cy="1420091"/>
          </a:xfrm>
          <a:custGeom>
            <a:avLst/>
            <a:gdLst/>
            <a:ahLst/>
            <a:cxnLst/>
            <a:rect l="l" t="t" r="r" b="b"/>
            <a:pathLst>
              <a:path w="34636" h="1420091">
                <a:moveTo>
                  <a:pt x="0" y="0"/>
                </a:moveTo>
                <a:lnTo>
                  <a:pt x="34636" y="0"/>
                </a:lnTo>
                <a:lnTo>
                  <a:pt x="34636" y="1420091"/>
                </a:lnTo>
                <a:lnTo>
                  <a:pt x="0" y="1420091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6407727" y="3359727"/>
            <a:ext cx="5515841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多角色权限控制复杂逻辑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407727" y="3671455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学生、教师、教学秘书三个角色的功能权限差异大，菜单系统需要动态调整，逻辑复杂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07727" y="4191000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设计灵活的权限控制机制，菜单项根据角色动态生成，结合控制器层实现精确的权限验证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25886" y="4918364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47368" y="13719"/>
                </a:moveTo>
                <a:cubicBezTo>
                  <a:pt x="49194" y="11243"/>
                  <a:pt x="52117" y="9741"/>
                  <a:pt x="55202" y="9741"/>
                </a:cubicBezTo>
                <a:lnTo>
                  <a:pt x="152616" y="9741"/>
                </a:lnTo>
                <a:cubicBezTo>
                  <a:pt x="155701" y="9741"/>
                  <a:pt x="158624" y="11203"/>
                  <a:pt x="160450" y="13719"/>
                </a:cubicBezTo>
                <a:lnTo>
                  <a:pt x="205910" y="75415"/>
                </a:lnTo>
                <a:cubicBezTo>
                  <a:pt x="208671" y="79150"/>
                  <a:pt x="208386" y="84304"/>
                  <a:pt x="205302" y="87754"/>
                </a:cubicBezTo>
                <a:lnTo>
                  <a:pt x="111134" y="191664"/>
                </a:lnTo>
                <a:cubicBezTo>
                  <a:pt x="109307" y="193693"/>
                  <a:pt x="106669" y="194870"/>
                  <a:pt x="103909" y="194870"/>
                </a:cubicBezTo>
                <a:cubicBezTo>
                  <a:pt x="101149" y="194870"/>
                  <a:pt x="98551" y="193693"/>
                  <a:pt x="96684" y="191664"/>
                </a:cubicBezTo>
                <a:lnTo>
                  <a:pt x="2517" y="87754"/>
                </a:lnTo>
                <a:cubicBezTo>
                  <a:pt x="-609" y="84304"/>
                  <a:pt x="-852" y="79150"/>
                  <a:pt x="1908" y="75415"/>
                </a:cubicBezTo>
                <a:lnTo>
                  <a:pt x="47368" y="13719"/>
                </a:lnTo>
                <a:close/>
                <a:moveTo>
                  <a:pt x="62995" y="29874"/>
                </a:moveTo>
                <a:cubicBezTo>
                  <a:pt x="61655" y="30889"/>
                  <a:pt x="61290" y="32715"/>
                  <a:pt x="62143" y="34136"/>
                </a:cubicBezTo>
                <a:lnTo>
                  <a:pt x="85441" y="72980"/>
                </a:lnTo>
                <a:lnTo>
                  <a:pt x="25693" y="77932"/>
                </a:lnTo>
                <a:cubicBezTo>
                  <a:pt x="24029" y="78054"/>
                  <a:pt x="22730" y="79474"/>
                  <a:pt x="22730" y="81179"/>
                </a:cubicBezTo>
                <a:cubicBezTo>
                  <a:pt x="22730" y="82884"/>
                  <a:pt x="24029" y="84264"/>
                  <a:pt x="25693" y="84426"/>
                </a:cubicBezTo>
                <a:lnTo>
                  <a:pt x="103625" y="90920"/>
                </a:lnTo>
                <a:cubicBezTo>
                  <a:pt x="103787" y="90920"/>
                  <a:pt x="103990" y="90920"/>
                  <a:pt x="104153" y="90920"/>
                </a:cubicBezTo>
                <a:lnTo>
                  <a:pt x="182084" y="84426"/>
                </a:lnTo>
                <a:cubicBezTo>
                  <a:pt x="183749" y="84304"/>
                  <a:pt x="185047" y="82884"/>
                  <a:pt x="185047" y="81179"/>
                </a:cubicBezTo>
                <a:cubicBezTo>
                  <a:pt x="185047" y="79474"/>
                  <a:pt x="183749" y="78094"/>
                  <a:pt x="182084" y="77932"/>
                </a:cubicBezTo>
                <a:lnTo>
                  <a:pt x="122337" y="72939"/>
                </a:lnTo>
                <a:lnTo>
                  <a:pt x="145635" y="34136"/>
                </a:lnTo>
                <a:cubicBezTo>
                  <a:pt x="146487" y="32715"/>
                  <a:pt x="146122" y="30848"/>
                  <a:pt x="144783" y="29874"/>
                </a:cubicBezTo>
                <a:cubicBezTo>
                  <a:pt x="143443" y="28900"/>
                  <a:pt x="141576" y="29062"/>
                  <a:pt x="140440" y="30280"/>
                </a:cubicBezTo>
                <a:lnTo>
                  <a:pt x="103909" y="69895"/>
                </a:lnTo>
                <a:lnTo>
                  <a:pt x="67338" y="30280"/>
                </a:lnTo>
                <a:cubicBezTo>
                  <a:pt x="66201" y="29062"/>
                  <a:pt x="64334" y="28900"/>
                  <a:pt x="62995" y="2987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0" name="Text 28"/>
          <p:cNvSpPr/>
          <p:nvPr/>
        </p:nvSpPr>
        <p:spPr>
          <a:xfrm>
            <a:off x="6459682" y="4883727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成长感悟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9909" y="5334000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287582" y="5411932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3" name="Text 31"/>
          <p:cNvSpPr/>
          <p:nvPr/>
        </p:nvSpPr>
        <p:spPr>
          <a:xfrm>
            <a:off x="6580909" y="5299364"/>
            <a:ext cx="5334000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用户体验是产品成功的关键，即使功能再强大，如果用户不会用、不想用，系统就失去了价值。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9909" y="5888182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287582" y="5966114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6" name="Text 34"/>
          <p:cNvSpPr/>
          <p:nvPr/>
        </p:nvSpPr>
        <p:spPr>
          <a:xfrm>
            <a:off x="6580909" y="5853545"/>
            <a:ext cx="5334000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前端开发需要细心和耐心，每一个交互细节都影响整体体验，持续迭代和优化是必不可少的。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9909" y="6442364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287582" y="6520295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9" name="Text 37"/>
          <p:cNvSpPr/>
          <p:nvPr/>
        </p:nvSpPr>
        <p:spPr>
          <a:xfrm>
            <a:off x="6580909" y="6407727"/>
            <a:ext cx="5334000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团队协作中，前端需要与后端紧密配合，清晰的接口定义和及时的沟通协调至关重要。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8617" y="368617"/>
            <a:ext cx="11675937" cy="442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数据库设计与集成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8617" y="884680"/>
            <a:ext cx="11546921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1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 Design and Integration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8617" y="1253297"/>
            <a:ext cx="884680" cy="36862"/>
          </a:xfrm>
          <a:custGeom>
            <a:avLst/>
            <a:gdLst/>
            <a:ahLst/>
            <a:cxnLst/>
            <a:rect l="l" t="t" r="r" b="b"/>
            <a:pathLst>
              <a:path w="884680" h="36862">
                <a:moveTo>
                  <a:pt x="0" y="0"/>
                </a:moveTo>
                <a:lnTo>
                  <a:pt x="884680" y="0"/>
                </a:lnTo>
                <a:lnTo>
                  <a:pt x="884680" y="36862"/>
                </a:lnTo>
                <a:lnTo>
                  <a:pt x="0" y="36862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410086" y="1511329"/>
            <a:ext cx="193524" cy="221170"/>
          </a:xfrm>
          <a:custGeom>
            <a:avLst/>
            <a:gdLst/>
            <a:ahLst/>
            <a:cxnLst/>
            <a:rect l="l" t="t" r="r" b="b"/>
            <a:pathLst>
              <a:path w="193524" h="221170">
                <a:moveTo>
                  <a:pt x="193524" y="88900"/>
                </a:moveTo>
                <a:cubicBezTo>
                  <a:pt x="187131" y="93133"/>
                  <a:pt x="179787" y="96546"/>
                  <a:pt x="172141" y="99267"/>
                </a:cubicBezTo>
                <a:cubicBezTo>
                  <a:pt x="151838" y="106524"/>
                  <a:pt x="125186" y="110585"/>
                  <a:pt x="96762" y="110585"/>
                </a:cubicBezTo>
                <a:cubicBezTo>
                  <a:pt x="68338" y="110585"/>
                  <a:pt x="41642" y="106481"/>
                  <a:pt x="21383" y="99267"/>
                </a:cubicBezTo>
                <a:cubicBezTo>
                  <a:pt x="13780" y="96546"/>
                  <a:pt x="6393" y="93133"/>
                  <a:pt x="0" y="88900"/>
                </a:cubicBezTo>
                <a:lnTo>
                  <a:pt x="0" y="124408"/>
                </a:lnTo>
                <a:cubicBezTo>
                  <a:pt x="0" y="143501"/>
                  <a:pt x="43327" y="158966"/>
                  <a:pt x="96762" y="158966"/>
                </a:cubicBezTo>
                <a:cubicBezTo>
                  <a:pt x="150197" y="158966"/>
                  <a:pt x="193524" y="143501"/>
                  <a:pt x="193524" y="124408"/>
                </a:cubicBezTo>
                <a:lnTo>
                  <a:pt x="193524" y="88900"/>
                </a:lnTo>
                <a:close/>
                <a:moveTo>
                  <a:pt x="193524" y="55293"/>
                </a:moveTo>
                <a:lnTo>
                  <a:pt x="193524" y="34558"/>
                </a:lnTo>
                <a:cubicBezTo>
                  <a:pt x="193524" y="15465"/>
                  <a:pt x="150197" y="0"/>
                  <a:pt x="96762" y="0"/>
                </a:cubicBezTo>
                <a:cubicBezTo>
                  <a:pt x="43327" y="0"/>
                  <a:pt x="0" y="15465"/>
                  <a:pt x="0" y="34558"/>
                </a:cubicBezTo>
                <a:lnTo>
                  <a:pt x="0" y="55293"/>
                </a:lnTo>
                <a:cubicBezTo>
                  <a:pt x="0" y="74386"/>
                  <a:pt x="43327" y="89850"/>
                  <a:pt x="96762" y="89850"/>
                </a:cubicBezTo>
                <a:cubicBezTo>
                  <a:pt x="150197" y="89850"/>
                  <a:pt x="193524" y="74386"/>
                  <a:pt x="193524" y="55293"/>
                </a:cubicBezTo>
                <a:close/>
                <a:moveTo>
                  <a:pt x="172141" y="168383"/>
                </a:moveTo>
                <a:cubicBezTo>
                  <a:pt x="151882" y="175597"/>
                  <a:pt x="125229" y="179701"/>
                  <a:pt x="96762" y="179701"/>
                </a:cubicBezTo>
                <a:cubicBezTo>
                  <a:pt x="68295" y="179701"/>
                  <a:pt x="41642" y="175597"/>
                  <a:pt x="21383" y="168383"/>
                </a:cubicBezTo>
                <a:cubicBezTo>
                  <a:pt x="13780" y="165662"/>
                  <a:pt x="6393" y="162249"/>
                  <a:pt x="0" y="158016"/>
                </a:cubicBezTo>
                <a:lnTo>
                  <a:pt x="0" y="186612"/>
                </a:lnTo>
                <a:cubicBezTo>
                  <a:pt x="0" y="205705"/>
                  <a:pt x="43327" y="221170"/>
                  <a:pt x="96762" y="221170"/>
                </a:cubicBezTo>
                <a:cubicBezTo>
                  <a:pt x="150197" y="221170"/>
                  <a:pt x="193524" y="205705"/>
                  <a:pt x="193524" y="186612"/>
                </a:cubicBezTo>
                <a:lnTo>
                  <a:pt x="193524" y="158016"/>
                </a:lnTo>
                <a:cubicBezTo>
                  <a:pt x="187131" y="162249"/>
                  <a:pt x="179787" y="165662"/>
                  <a:pt x="172141" y="16838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45079" y="1474467"/>
            <a:ext cx="3501859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数据库架构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7048" y="1916807"/>
            <a:ext cx="36862" cy="995265"/>
          </a:xfrm>
          <a:custGeom>
            <a:avLst/>
            <a:gdLst/>
            <a:ahLst/>
            <a:cxnLst/>
            <a:rect l="l" t="t" r="r" b="b"/>
            <a:pathLst>
              <a:path w="36862" h="995265">
                <a:moveTo>
                  <a:pt x="0" y="0"/>
                </a:moveTo>
                <a:lnTo>
                  <a:pt x="36862" y="0"/>
                </a:lnTo>
                <a:lnTo>
                  <a:pt x="36862" y="995265"/>
                </a:lnTo>
                <a:lnTo>
                  <a:pt x="0" y="995265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Text 6"/>
          <p:cNvSpPr/>
          <p:nvPr/>
        </p:nvSpPr>
        <p:spPr>
          <a:xfrm>
            <a:off x="552925" y="1990531"/>
            <a:ext cx="764880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559149" y="2008961"/>
            <a:ext cx="479202" cy="221170"/>
          </a:xfrm>
          <a:custGeom>
            <a:avLst/>
            <a:gdLst/>
            <a:ahLst/>
            <a:cxnLst/>
            <a:rect l="l" t="t" r="r" b="b"/>
            <a:pathLst>
              <a:path w="479202" h="221170">
                <a:moveTo>
                  <a:pt x="36862" y="0"/>
                </a:moveTo>
                <a:lnTo>
                  <a:pt x="442339" y="0"/>
                </a:lnTo>
                <a:cubicBezTo>
                  <a:pt x="462698" y="0"/>
                  <a:pt x="479202" y="16504"/>
                  <a:pt x="479202" y="36862"/>
                </a:cubicBezTo>
                <a:lnTo>
                  <a:pt x="479202" y="184308"/>
                </a:lnTo>
                <a:cubicBezTo>
                  <a:pt x="479202" y="204666"/>
                  <a:pt x="462698" y="221170"/>
                  <a:pt x="442339" y="221170"/>
                </a:cubicBezTo>
                <a:lnTo>
                  <a:pt x="36862" y="221170"/>
                </a:lnTo>
                <a:cubicBezTo>
                  <a:pt x="16517" y="221170"/>
                  <a:pt x="0" y="204653"/>
                  <a:pt x="0" y="18430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559149" y="2008961"/>
            <a:ext cx="534494" cy="221170"/>
          </a:xfrm>
          <a:prstGeom prst="rect">
            <a:avLst/>
          </a:prstGeom>
          <a:noFill/>
          <a:ln/>
        </p:spPr>
        <p:txBody>
          <a:bodyPr wrap="square" lIns="73723" tIns="36862" rIns="73723" bIns="36862" rtlCol="0" anchor="ctr"/>
          <a:lstStyle/>
          <a:p>
            <a:pPr>
              <a:lnSpc>
                <a:spcPct val="110000"/>
              </a:lnSpc>
            </a:pPr>
            <a:r>
              <a:rPr lang="en-US" sz="87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学生表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2925" y="2285424"/>
            <a:ext cx="3547937" cy="552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student_id (PK)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name, email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major, enrollment_date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7048" y="3022658"/>
            <a:ext cx="36862" cy="995265"/>
          </a:xfrm>
          <a:custGeom>
            <a:avLst/>
            <a:gdLst/>
            <a:ahLst/>
            <a:cxnLst/>
            <a:rect l="l" t="t" r="r" b="b"/>
            <a:pathLst>
              <a:path w="36862" h="995265">
                <a:moveTo>
                  <a:pt x="0" y="0"/>
                </a:moveTo>
                <a:lnTo>
                  <a:pt x="36862" y="0"/>
                </a:lnTo>
                <a:lnTo>
                  <a:pt x="36862" y="995265"/>
                </a:lnTo>
                <a:lnTo>
                  <a:pt x="0" y="995265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552925" y="3096381"/>
            <a:ext cx="764880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teachers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59149" y="3114812"/>
            <a:ext cx="479202" cy="221170"/>
          </a:xfrm>
          <a:custGeom>
            <a:avLst/>
            <a:gdLst/>
            <a:ahLst/>
            <a:cxnLst/>
            <a:rect l="l" t="t" r="r" b="b"/>
            <a:pathLst>
              <a:path w="479202" h="221170">
                <a:moveTo>
                  <a:pt x="36862" y="0"/>
                </a:moveTo>
                <a:lnTo>
                  <a:pt x="442339" y="0"/>
                </a:lnTo>
                <a:cubicBezTo>
                  <a:pt x="462698" y="0"/>
                  <a:pt x="479202" y="16504"/>
                  <a:pt x="479202" y="36862"/>
                </a:cubicBezTo>
                <a:lnTo>
                  <a:pt x="479202" y="184308"/>
                </a:lnTo>
                <a:cubicBezTo>
                  <a:pt x="479202" y="204666"/>
                  <a:pt x="462698" y="221170"/>
                  <a:pt x="442339" y="221170"/>
                </a:cubicBezTo>
                <a:lnTo>
                  <a:pt x="36862" y="221170"/>
                </a:lnTo>
                <a:cubicBezTo>
                  <a:pt x="16517" y="221170"/>
                  <a:pt x="0" y="204653"/>
                  <a:pt x="0" y="18430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3559149" y="3114812"/>
            <a:ext cx="534494" cy="221170"/>
          </a:xfrm>
          <a:prstGeom prst="rect">
            <a:avLst/>
          </a:prstGeom>
          <a:noFill/>
          <a:ln/>
        </p:spPr>
        <p:txBody>
          <a:bodyPr wrap="square" lIns="73723" tIns="36862" rIns="73723" bIns="36862" rtlCol="0" anchor="ctr"/>
          <a:lstStyle/>
          <a:p>
            <a:pPr>
              <a:lnSpc>
                <a:spcPct val="110000"/>
              </a:lnSpc>
            </a:pPr>
            <a:r>
              <a:rPr lang="en-US" sz="87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教师表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52925" y="3391274"/>
            <a:ext cx="3547937" cy="552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teacher_id (PK)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name, email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department, title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7048" y="4128508"/>
            <a:ext cx="36862" cy="995265"/>
          </a:xfrm>
          <a:custGeom>
            <a:avLst/>
            <a:gdLst/>
            <a:ahLst/>
            <a:cxnLst/>
            <a:rect l="l" t="t" r="r" b="b"/>
            <a:pathLst>
              <a:path w="36862" h="995265">
                <a:moveTo>
                  <a:pt x="0" y="0"/>
                </a:moveTo>
                <a:lnTo>
                  <a:pt x="36862" y="0"/>
                </a:lnTo>
                <a:lnTo>
                  <a:pt x="36862" y="995265"/>
                </a:lnTo>
                <a:lnTo>
                  <a:pt x="0" y="995265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8" name="Text 16"/>
          <p:cNvSpPr/>
          <p:nvPr/>
        </p:nvSpPr>
        <p:spPr>
          <a:xfrm>
            <a:off x="552925" y="4202231"/>
            <a:ext cx="700372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courses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59149" y="4220662"/>
            <a:ext cx="479202" cy="221170"/>
          </a:xfrm>
          <a:custGeom>
            <a:avLst/>
            <a:gdLst/>
            <a:ahLst/>
            <a:cxnLst/>
            <a:rect l="l" t="t" r="r" b="b"/>
            <a:pathLst>
              <a:path w="479202" h="221170">
                <a:moveTo>
                  <a:pt x="36862" y="0"/>
                </a:moveTo>
                <a:lnTo>
                  <a:pt x="442339" y="0"/>
                </a:lnTo>
                <a:cubicBezTo>
                  <a:pt x="462698" y="0"/>
                  <a:pt x="479202" y="16504"/>
                  <a:pt x="479202" y="36862"/>
                </a:cubicBezTo>
                <a:lnTo>
                  <a:pt x="479202" y="184308"/>
                </a:lnTo>
                <a:cubicBezTo>
                  <a:pt x="479202" y="204666"/>
                  <a:pt x="462698" y="221170"/>
                  <a:pt x="442339" y="221170"/>
                </a:cubicBezTo>
                <a:lnTo>
                  <a:pt x="36862" y="221170"/>
                </a:lnTo>
                <a:cubicBezTo>
                  <a:pt x="16517" y="221170"/>
                  <a:pt x="0" y="204653"/>
                  <a:pt x="0" y="18430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559149" y="4220662"/>
            <a:ext cx="534494" cy="221170"/>
          </a:xfrm>
          <a:prstGeom prst="rect">
            <a:avLst/>
          </a:prstGeom>
          <a:noFill/>
          <a:ln/>
        </p:spPr>
        <p:txBody>
          <a:bodyPr wrap="square" lIns="73723" tIns="36862" rIns="73723" bIns="36862" rtlCol="0" anchor="ctr"/>
          <a:lstStyle/>
          <a:p>
            <a:pPr>
              <a:lnSpc>
                <a:spcPct val="110000"/>
              </a:lnSpc>
            </a:pPr>
            <a:r>
              <a:rPr lang="en-US" sz="87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课程表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52925" y="4497125"/>
            <a:ext cx="3547937" cy="552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course_id (PK)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name, credits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description, schedule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7048" y="5234358"/>
            <a:ext cx="36862" cy="995265"/>
          </a:xfrm>
          <a:custGeom>
            <a:avLst/>
            <a:gdLst/>
            <a:ahLst/>
            <a:cxnLst/>
            <a:rect l="l" t="t" r="r" b="b"/>
            <a:pathLst>
              <a:path w="36862" h="995265">
                <a:moveTo>
                  <a:pt x="0" y="0"/>
                </a:moveTo>
                <a:lnTo>
                  <a:pt x="36862" y="0"/>
                </a:lnTo>
                <a:lnTo>
                  <a:pt x="36862" y="995265"/>
                </a:lnTo>
                <a:lnTo>
                  <a:pt x="0" y="995265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23" name="Text 21"/>
          <p:cNvSpPr/>
          <p:nvPr/>
        </p:nvSpPr>
        <p:spPr>
          <a:xfrm>
            <a:off x="552925" y="5308082"/>
            <a:ext cx="626649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559149" y="5326512"/>
            <a:ext cx="479202" cy="221170"/>
          </a:xfrm>
          <a:custGeom>
            <a:avLst/>
            <a:gdLst/>
            <a:ahLst/>
            <a:cxnLst/>
            <a:rect l="l" t="t" r="r" b="b"/>
            <a:pathLst>
              <a:path w="479202" h="221170">
                <a:moveTo>
                  <a:pt x="36862" y="0"/>
                </a:moveTo>
                <a:lnTo>
                  <a:pt x="442339" y="0"/>
                </a:lnTo>
                <a:cubicBezTo>
                  <a:pt x="462698" y="0"/>
                  <a:pt x="479202" y="16504"/>
                  <a:pt x="479202" y="36862"/>
                </a:cubicBezTo>
                <a:lnTo>
                  <a:pt x="479202" y="184308"/>
                </a:lnTo>
                <a:cubicBezTo>
                  <a:pt x="479202" y="204666"/>
                  <a:pt x="462698" y="221170"/>
                  <a:pt x="442339" y="221170"/>
                </a:cubicBezTo>
                <a:lnTo>
                  <a:pt x="36862" y="221170"/>
                </a:lnTo>
                <a:cubicBezTo>
                  <a:pt x="16517" y="221170"/>
                  <a:pt x="0" y="204653"/>
                  <a:pt x="0" y="18430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3559149" y="5326512"/>
            <a:ext cx="534494" cy="221170"/>
          </a:xfrm>
          <a:prstGeom prst="rect">
            <a:avLst/>
          </a:prstGeom>
          <a:noFill/>
          <a:ln/>
        </p:spPr>
        <p:txBody>
          <a:bodyPr wrap="square" lIns="73723" tIns="36862" rIns="73723" bIns="36862" rtlCol="0" anchor="ctr"/>
          <a:lstStyle/>
          <a:p>
            <a:pPr>
              <a:lnSpc>
                <a:spcPct val="110000"/>
              </a:lnSpc>
            </a:pPr>
            <a:r>
              <a:rPr lang="en-US" sz="87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成绩表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52925" y="5602975"/>
            <a:ext cx="3547937" cy="552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grade_id (PK)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student_id, course_id (FK)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score, grade_point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273344" y="1511329"/>
            <a:ext cx="248816" cy="221170"/>
          </a:xfrm>
          <a:custGeom>
            <a:avLst/>
            <a:gdLst/>
            <a:ahLst/>
            <a:cxnLst/>
            <a:rect l="l" t="t" r="r" b="b"/>
            <a:pathLst>
              <a:path w="248816" h="221170">
                <a:moveTo>
                  <a:pt x="181213" y="41469"/>
                </a:moveTo>
                <a:cubicBezTo>
                  <a:pt x="174042" y="41469"/>
                  <a:pt x="167087" y="43413"/>
                  <a:pt x="160996" y="46955"/>
                </a:cubicBezTo>
                <a:cubicBezTo>
                  <a:pt x="154171" y="40044"/>
                  <a:pt x="146223" y="34255"/>
                  <a:pt x="137454" y="29893"/>
                </a:cubicBezTo>
                <a:cubicBezTo>
                  <a:pt x="149635" y="19525"/>
                  <a:pt x="165143" y="13823"/>
                  <a:pt x="181213" y="13823"/>
                </a:cubicBezTo>
                <a:cubicBezTo>
                  <a:pt x="218535" y="13823"/>
                  <a:pt x="248816" y="44061"/>
                  <a:pt x="248816" y="81427"/>
                </a:cubicBezTo>
                <a:cubicBezTo>
                  <a:pt x="248816" y="99354"/>
                  <a:pt x="241689" y="116546"/>
                  <a:pt x="229032" y="129203"/>
                </a:cubicBezTo>
                <a:lnTo>
                  <a:pt x="198319" y="159916"/>
                </a:lnTo>
                <a:cubicBezTo>
                  <a:pt x="185662" y="172573"/>
                  <a:pt x="168469" y="179701"/>
                  <a:pt x="150543" y="179701"/>
                </a:cubicBezTo>
                <a:cubicBezTo>
                  <a:pt x="113220" y="179701"/>
                  <a:pt x="82939" y="149463"/>
                  <a:pt x="82939" y="112097"/>
                </a:cubicBezTo>
                <a:cubicBezTo>
                  <a:pt x="82939" y="111449"/>
                  <a:pt x="82939" y="110801"/>
                  <a:pt x="82982" y="110153"/>
                </a:cubicBezTo>
                <a:cubicBezTo>
                  <a:pt x="83198" y="102507"/>
                  <a:pt x="89548" y="96503"/>
                  <a:pt x="97194" y="96719"/>
                </a:cubicBezTo>
                <a:cubicBezTo>
                  <a:pt x="104840" y="96935"/>
                  <a:pt x="110844" y="103285"/>
                  <a:pt x="110628" y="110931"/>
                </a:cubicBezTo>
                <a:cubicBezTo>
                  <a:pt x="110628" y="111319"/>
                  <a:pt x="110628" y="111708"/>
                  <a:pt x="110628" y="112054"/>
                </a:cubicBezTo>
                <a:cubicBezTo>
                  <a:pt x="110628" y="134128"/>
                  <a:pt x="128512" y="152011"/>
                  <a:pt x="150586" y="152011"/>
                </a:cubicBezTo>
                <a:cubicBezTo>
                  <a:pt x="161169" y="152011"/>
                  <a:pt x="171320" y="147821"/>
                  <a:pt x="178837" y="140305"/>
                </a:cubicBezTo>
                <a:lnTo>
                  <a:pt x="209550" y="109591"/>
                </a:lnTo>
                <a:cubicBezTo>
                  <a:pt x="217023" y="102118"/>
                  <a:pt x="221256" y="91924"/>
                  <a:pt x="221256" y="81340"/>
                </a:cubicBezTo>
                <a:cubicBezTo>
                  <a:pt x="221256" y="59267"/>
                  <a:pt x="203373" y="41383"/>
                  <a:pt x="181299" y="41383"/>
                </a:cubicBezTo>
                <a:close/>
                <a:moveTo>
                  <a:pt x="118879" y="74861"/>
                </a:moveTo>
                <a:cubicBezTo>
                  <a:pt x="118058" y="74515"/>
                  <a:pt x="117237" y="74040"/>
                  <a:pt x="116503" y="73522"/>
                </a:cubicBezTo>
                <a:cubicBezTo>
                  <a:pt x="111060" y="70714"/>
                  <a:pt x="104840" y="69116"/>
                  <a:pt x="98317" y="69116"/>
                </a:cubicBezTo>
                <a:cubicBezTo>
                  <a:pt x="87734" y="69116"/>
                  <a:pt x="77582" y="73306"/>
                  <a:pt x="70066" y="80822"/>
                </a:cubicBezTo>
                <a:lnTo>
                  <a:pt x="39353" y="111535"/>
                </a:lnTo>
                <a:cubicBezTo>
                  <a:pt x="31880" y="119009"/>
                  <a:pt x="27646" y="129203"/>
                  <a:pt x="27646" y="139786"/>
                </a:cubicBezTo>
                <a:cubicBezTo>
                  <a:pt x="27646" y="161860"/>
                  <a:pt x="45530" y="179744"/>
                  <a:pt x="67604" y="179744"/>
                </a:cubicBezTo>
                <a:cubicBezTo>
                  <a:pt x="74731" y="179744"/>
                  <a:pt x="81686" y="177843"/>
                  <a:pt x="87777" y="174301"/>
                </a:cubicBezTo>
                <a:cubicBezTo>
                  <a:pt x="94602" y="181213"/>
                  <a:pt x="102550" y="187001"/>
                  <a:pt x="111363" y="191364"/>
                </a:cubicBezTo>
                <a:cubicBezTo>
                  <a:pt x="99181" y="201688"/>
                  <a:pt x="83716" y="207433"/>
                  <a:pt x="67604" y="207433"/>
                </a:cubicBezTo>
                <a:cubicBezTo>
                  <a:pt x="30281" y="207433"/>
                  <a:pt x="0" y="177195"/>
                  <a:pt x="0" y="139830"/>
                </a:cubicBezTo>
                <a:cubicBezTo>
                  <a:pt x="0" y="121903"/>
                  <a:pt x="7128" y="104710"/>
                  <a:pt x="19784" y="92053"/>
                </a:cubicBezTo>
                <a:lnTo>
                  <a:pt x="50498" y="61340"/>
                </a:lnTo>
                <a:cubicBezTo>
                  <a:pt x="63154" y="48683"/>
                  <a:pt x="80347" y="41556"/>
                  <a:pt x="98274" y="41556"/>
                </a:cubicBezTo>
                <a:cubicBezTo>
                  <a:pt x="135683" y="41556"/>
                  <a:pt x="165878" y="72053"/>
                  <a:pt x="165878" y="109332"/>
                </a:cubicBezTo>
                <a:cubicBezTo>
                  <a:pt x="165878" y="109894"/>
                  <a:pt x="165878" y="110455"/>
                  <a:pt x="165878" y="111017"/>
                </a:cubicBezTo>
                <a:cubicBezTo>
                  <a:pt x="165705" y="118663"/>
                  <a:pt x="159355" y="124667"/>
                  <a:pt x="151709" y="124495"/>
                </a:cubicBezTo>
                <a:cubicBezTo>
                  <a:pt x="144063" y="124322"/>
                  <a:pt x="138059" y="117972"/>
                  <a:pt x="138231" y="110326"/>
                </a:cubicBezTo>
                <a:cubicBezTo>
                  <a:pt x="138231" y="109980"/>
                  <a:pt x="138231" y="109678"/>
                  <a:pt x="138231" y="109332"/>
                </a:cubicBezTo>
                <a:cubicBezTo>
                  <a:pt x="138231" y="94775"/>
                  <a:pt x="130456" y="81988"/>
                  <a:pt x="118879" y="7494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8" name="Text 26"/>
          <p:cNvSpPr/>
          <p:nvPr/>
        </p:nvSpPr>
        <p:spPr>
          <a:xfrm>
            <a:off x="4535983" y="1474467"/>
            <a:ext cx="3501859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数据同步机制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277951" y="1916807"/>
            <a:ext cx="36862" cy="1271728"/>
          </a:xfrm>
          <a:custGeom>
            <a:avLst/>
            <a:gdLst/>
            <a:ahLst/>
            <a:cxnLst/>
            <a:rect l="l" t="t" r="r" b="b"/>
            <a:pathLst>
              <a:path w="36862" h="1271728">
                <a:moveTo>
                  <a:pt x="0" y="0"/>
                </a:moveTo>
                <a:lnTo>
                  <a:pt x="36862" y="0"/>
                </a:lnTo>
                <a:lnTo>
                  <a:pt x="36862" y="1271728"/>
                </a:lnTo>
                <a:lnTo>
                  <a:pt x="0" y="127172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0" name="Shape 28"/>
          <p:cNvSpPr/>
          <p:nvPr/>
        </p:nvSpPr>
        <p:spPr>
          <a:xfrm>
            <a:off x="4503729" y="2064254"/>
            <a:ext cx="184308" cy="184308"/>
          </a:xfrm>
          <a:custGeom>
            <a:avLst/>
            <a:gdLst/>
            <a:ahLst/>
            <a:cxnLst/>
            <a:rect l="l" t="t" r="r" b="b"/>
            <a:pathLst>
              <a:path w="184308" h="184308">
                <a:moveTo>
                  <a:pt x="23723" y="82255"/>
                </a:moveTo>
                <a:cubicBezTo>
                  <a:pt x="28510" y="48777"/>
                  <a:pt x="57344" y="23039"/>
                  <a:pt x="92154" y="23039"/>
                </a:cubicBezTo>
                <a:cubicBezTo>
                  <a:pt x="111233" y="23039"/>
                  <a:pt x="128512" y="30778"/>
                  <a:pt x="141039" y="43269"/>
                </a:cubicBezTo>
                <a:cubicBezTo>
                  <a:pt x="141111" y="43341"/>
                  <a:pt x="141183" y="43413"/>
                  <a:pt x="141255" y="43485"/>
                </a:cubicBezTo>
                <a:lnTo>
                  <a:pt x="143991" y="46077"/>
                </a:lnTo>
                <a:lnTo>
                  <a:pt x="126748" y="46077"/>
                </a:lnTo>
                <a:cubicBezTo>
                  <a:pt x="120376" y="46077"/>
                  <a:pt x="115229" y="51225"/>
                  <a:pt x="115229" y="57596"/>
                </a:cubicBezTo>
                <a:cubicBezTo>
                  <a:pt x="115229" y="63968"/>
                  <a:pt x="120376" y="69116"/>
                  <a:pt x="126748" y="69116"/>
                </a:cubicBezTo>
                <a:lnTo>
                  <a:pt x="172825" y="69116"/>
                </a:lnTo>
                <a:cubicBezTo>
                  <a:pt x="179197" y="69116"/>
                  <a:pt x="184344" y="63968"/>
                  <a:pt x="184344" y="57596"/>
                </a:cubicBezTo>
                <a:lnTo>
                  <a:pt x="184344" y="11519"/>
                </a:lnTo>
                <a:cubicBezTo>
                  <a:pt x="184344" y="5148"/>
                  <a:pt x="179197" y="0"/>
                  <a:pt x="172825" y="0"/>
                </a:cubicBezTo>
                <a:cubicBezTo>
                  <a:pt x="166454" y="0"/>
                  <a:pt x="161306" y="5148"/>
                  <a:pt x="161306" y="11519"/>
                </a:cubicBezTo>
                <a:lnTo>
                  <a:pt x="161306" y="30742"/>
                </a:lnTo>
                <a:lnTo>
                  <a:pt x="157238" y="26890"/>
                </a:lnTo>
                <a:cubicBezTo>
                  <a:pt x="140571" y="10295"/>
                  <a:pt x="117533" y="0"/>
                  <a:pt x="92154" y="0"/>
                </a:cubicBezTo>
                <a:cubicBezTo>
                  <a:pt x="45717" y="0"/>
                  <a:pt x="7308" y="34342"/>
                  <a:pt x="936" y="79015"/>
                </a:cubicBezTo>
                <a:cubicBezTo>
                  <a:pt x="36" y="85315"/>
                  <a:pt x="4392" y="91146"/>
                  <a:pt x="10691" y="92046"/>
                </a:cubicBezTo>
                <a:cubicBezTo>
                  <a:pt x="16991" y="92946"/>
                  <a:pt x="22823" y="88554"/>
                  <a:pt x="23723" y="82291"/>
                </a:cubicBezTo>
                <a:close/>
                <a:moveTo>
                  <a:pt x="183372" y="105293"/>
                </a:moveTo>
                <a:cubicBezTo>
                  <a:pt x="184272" y="98994"/>
                  <a:pt x="179881" y="93162"/>
                  <a:pt x="173617" y="92262"/>
                </a:cubicBezTo>
                <a:cubicBezTo>
                  <a:pt x="167353" y="91362"/>
                  <a:pt x="161486" y="95754"/>
                  <a:pt x="160586" y="102018"/>
                </a:cubicBezTo>
                <a:cubicBezTo>
                  <a:pt x="155798" y="135495"/>
                  <a:pt x="126964" y="161234"/>
                  <a:pt x="92154" y="161234"/>
                </a:cubicBezTo>
                <a:cubicBezTo>
                  <a:pt x="73075" y="161234"/>
                  <a:pt x="55796" y="153494"/>
                  <a:pt x="43269" y="141003"/>
                </a:cubicBezTo>
                <a:cubicBezTo>
                  <a:pt x="43197" y="140931"/>
                  <a:pt x="43125" y="140859"/>
                  <a:pt x="43053" y="140787"/>
                </a:cubicBezTo>
                <a:lnTo>
                  <a:pt x="40317" y="138195"/>
                </a:lnTo>
                <a:lnTo>
                  <a:pt x="57560" y="138195"/>
                </a:lnTo>
                <a:cubicBezTo>
                  <a:pt x="63932" y="138195"/>
                  <a:pt x="69080" y="133048"/>
                  <a:pt x="69080" y="126676"/>
                </a:cubicBezTo>
                <a:cubicBezTo>
                  <a:pt x="69080" y="120304"/>
                  <a:pt x="63932" y="115157"/>
                  <a:pt x="57560" y="115157"/>
                </a:cubicBezTo>
                <a:lnTo>
                  <a:pt x="11519" y="115193"/>
                </a:lnTo>
                <a:cubicBezTo>
                  <a:pt x="8459" y="115193"/>
                  <a:pt x="5508" y="116417"/>
                  <a:pt x="3348" y="118613"/>
                </a:cubicBezTo>
                <a:cubicBezTo>
                  <a:pt x="1188" y="120808"/>
                  <a:pt x="-36" y="123724"/>
                  <a:pt x="0" y="126820"/>
                </a:cubicBezTo>
                <a:lnTo>
                  <a:pt x="360" y="172537"/>
                </a:lnTo>
                <a:cubicBezTo>
                  <a:pt x="396" y="178909"/>
                  <a:pt x="5616" y="184020"/>
                  <a:pt x="11987" y="183948"/>
                </a:cubicBezTo>
                <a:cubicBezTo>
                  <a:pt x="18359" y="183876"/>
                  <a:pt x="23471" y="178693"/>
                  <a:pt x="23399" y="172321"/>
                </a:cubicBezTo>
                <a:lnTo>
                  <a:pt x="23255" y="153782"/>
                </a:lnTo>
                <a:lnTo>
                  <a:pt x="27106" y="157418"/>
                </a:lnTo>
                <a:cubicBezTo>
                  <a:pt x="43773" y="174013"/>
                  <a:pt x="66776" y="184308"/>
                  <a:pt x="92154" y="184308"/>
                </a:cubicBezTo>
                <a:cubicBezTo>
                  <a:pt x="138591" y="184308"/>
                  <a:pt x="177001" y="149967"/>
                  <a:pt x="183372" y="10529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1" name="Text 29"/>
          <p:cNvSpPr/>
          <p:nvPr/>
        </p:nvSpPr>
        <p:spPr>
          <a:xfrm>
            <a:off x="4821661" y="2027392"/>
            <a:ext cx="930757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一致性保证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480691" y="2359147"/>
            <a:ext cx="3520290" cy="7188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pPr>
              <a:lnSpc>
                <a:spcPct val="140000"/>
              </a:lnSpc>
            </a:pPr>
            <a:r>
              <a:rPr lang="en-US" sz="116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DataManager</a:t>
            </a:r>
            <a:pPr>
              <a:lnSpc>
                <a:spcPct val="140000"/>
              </a:lnSpc>
            </a:pPr>
            <a:r>
              <a:rPr lang="en-US" sz="116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实现内存对象与数据库状态的实时同步，确保数据一致性。任何内存修改都会立即反映到数据库中。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277951" y="3335982"/>
            <a:ext cx="36862" cy="1032127"/>
          </a:xfrm>
          <a:custGeom>
            <a:avLst/>
            <a:gdLst/>
            <a:ahLst/>
            <a:cxnLst/>
            <a:rect l="l" t="t" r="r" b="b"/>
            <a:pathLst>
              <a:path w="36862" h="1032127">
                <a:moveTo>
                  <a:pt x="0" y="0"/>
                </a:moveTo>
                <a:lnTo>
                  <a:pt x="36862" y="0"/>
                </a:lnTo>
                <a:lnTo>
                  <a:pt x="36862" y="1032127"/>
                </a:lnTo>
                <a:lnTo>
                  <a:pt x="0" y="1032127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4" name="Shape 32"/>
          <p:cNvSpPr/>
          <p:nvPr/>
        </p:nvSpPr>
        <p:spPr>
          <a:xfrm>
            <a:off x="4515248" y="3483429"/>
            <a:ext cx="161270" cy="184308"/>
          </a:xfrm>
          <a:custGeom>
            <a:avLst/>
            <a:gdLst/>
            <a:ahLst/>
            <a:cxnLst/>
            <a:rect l="l" t="t" r="r" b="b"/>
            <a:pathLst>
              <a:path w="161270" h="184308">
                <a:moveTo>
                  <a:pt x="23039" y="11519"/>
                </a:moveTo>
                <a:cubicBezTo>
                  <a:pt x="10331" y="11519"/>
                  <a:pt x="0" y="21851"/>
                  <a:pt x="0" y="34558"/>
                </a:cubicBezTo>
                <a:lnTo>
                  <a:pt x="0" y="149751"/>
                </a:lnTo>
                <a:cubicBezTo>
                  <a:pt x="0" y="162458"/>
                  <a:pt x="10331" y="172789"/>
                  <a:pt x="23039" y="172789"/>
                </a:cubicBezTo>
                <a:lnTo>
                  <a:pt x="138231" y="172789"/>
                </a:lnTo>
                <a:cubicBezTo>
                  <a:pt x="150938" y="172789"/>
                  <a:pt x="161270" y="162458"/>
                  <a:pt x="161270" y="149751"/>
                </a:cubicBezTo>
                <a:lnTo>
                  <a:pt x="161270" y="62384"/>
                </a:lnTo>
                <a:cubicBezTo>
                  <a:pt x="161270" y="56264"/>
                  <a:pt x="158858" y="50397"/>
                  <a:pt x="154538" y="46077"/>
                </a:cubicBezTo>
                <a:lnTo>
                  <a:pt x="126712" y="18251"/>
                </a:lnTo>
                <a:cubicBezTo>
                  <a:pt x="122392" y="13931"/>
                  <a:pt x="116525" y="11519"/>
                  <a:pt x="110405" y="11519"/>
                </a:cubicBezTo>
                <a:lnTo>
                  <a:pt x="23039" y="11519"/>
                </a:lnTo>
                <a:close/>
                <a:moveTo>
                  <a:pt x="34558" y="46077"/>
                </a:moveTo>
                <a:cubicBezTo>
                  <a:pt x="34558" y="39705"/>
                  <a:pt x="39705" y="34558"/>
                  <a:pt x="46077" y="34558"/>
                </a:cubicBezTo>
                <a:lnTo>
                  <a:pt x="103673" y="34558"/>
                </a:lnTo>
                <a:cubicBezTo>
                  <a:pt x="110045" y="34558"/>
                  <a:pt x="115193" y="39705"/>
                  <a:pt x="115193" y="46077"/>
                </a:cubicBezTo>
                <a:lnTo>
                  <a:pt x="115193" y="69116"/>
                </a:lnTo>
                <a:cubicBezTo>
                  <a:pt x="115193" y="75487"/>
                  <a:pt x="110045" y="80635"/>
                  <a:pt x="103673" y="80635"/>
                </a:cubicBezTo>
                <a:lnTo>
                  <a:pt x="46077" y="80635"/>
                </a:lnTo>
                <a:cubicBezTo>
                  <a:pt x="39705" y="80635"/>
                  <a:pt x="34558" y="75487"/>
                  <a:pt x="34558" y="69116"/>
                </a:cubicBezTo>
                <a:lnTo>
                  <a:pt x="34558" y="46077"/>
                </a:lnTo>
                <a:close/>
                <a:moveTo>
                  <a:pt x="80635" y="103673"/>
                </a:moveTo>
                <a:cubicBezTo>
                  <a:pt x="93350" y="103673"/>
                  <a:pt x="103673" y="113997"/>
                  <a:pt x="103673" y="126712"/>
                </a:cubicBezTo>
                <a:cubicBezTo>
                  <a:pt x="103673" y="139427"/>
                  <a:pt x="93350" y="149751"/>
                  <a:pt x="80635" y="149751"/>
                </a:cubicBezTo>
                <a:cubicBezTo>
                  <a:pt x="67920" y="149751"/>
                  <a:pt x="57596" y="139427"/>
                  <a:pt x="57596" y="126712"/>
                </a:cubicBezTo>
                <a:cubicBezTo>
                  <a:pt x="57596" y="113997"/>
                  <a:pt x="67920" y="103673"/>
                  <a:pt x="80635" y="10367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5" name="Text 33"/>
          <p:cNvSpPr/>
          <p:nvPr/>
        </p:nvSpPr>
        <p:spPr>
          <a:xfrm>
            <a:off x="4821661" y="3446567"/>
            <a:ext cx="930757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自动持久化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80691" y="3778322"/>
            <a:ext cx="3520290" cy="4792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系统自动处理数据的持久化存储和加载，开发者无需关心底层数据库操作，专注于业务逻辑实现。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77951" y="4515556"/>
            <a:ext cx="36862" cy="1032127"/>
          </a:xfrm>
          <a:custGeom>
            <a:avLst/>
            <a:gdLst/>
            <a:ahLst/>
            <a:cxnLst/>
            <a:rect l="l" t="t" r="r" b="b"/>
            <a:pathLst>
              <a:path w="36862" h="1032127">
                <a:moveTo>
                  <a:pt x="0" y="0"/>
                </a:moveTo>
                <a:lnTo>
                  <a:pt x="36862" y="0"/>
                </a:lnTo>
                <a:lnTo>
                  <a:pt x="36862" y="1032127"/>
                </a:lnTo>
                <a:lnTo>
                  <a:pt x="0" y="1032127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8" name="Shape 36"/>
          <p:cNvSpPr/>
          <p:nvPr/>
        </p:nvSpPr>
        <p:spPr>
          <a:xfrm>
            <a:off x="4503729" y="4663002"/>
            <a:ext cx="184308" cy="184308"/>
          </a:xfrm>
          <a:custGeom>
            <a:avLst/>
            <a:gdLst/>
            <a:ahLst/>
            <a:cxnLst/>
            <a:rect l="l" t="t" r="r" b="b"/>
            <a:pathLst>
              <a:path w="184308" h="184308">
                <a:moveTo>
                  <a:pt x="92154" y="0"/>
                </a:moveTo>
                <a:cubicBezTo>
                  <a:pt x="93810" y="0"/>
                  <a:pt x="95466" y="360"/>
                  <a:pt x="96978" y="1044"/>
                </a:cubicBezTo>
                <a:lnTo>
                  <a:pt x="164798" y="29806"/>
                </a:lnTo>
                <a:cubicBezTo>
                  <a:pt x="172717" y="33154"/>
                  <a:pt x="178621" y="40965"/>
                  <a:pt x="178585" y="50397"/>
                </a:cubicBezTo>
                <a:cubicBezTo>
                  <a:pt x="178405" y="86107"/>
                  <a:pt x="163718" y="151442"/>
                  <a:pt x="101694" y="181141"/>
                </a:cubicBezTo>
                <a:cubicBezTo>
                  <a:pt x="95682" y="184020"/>
                  <a:pt x="88698" y="184020"/>
                  <a:pt x="82687" y="181141"/>
                </a:cubicBezTo>
                <a:cubicBezTo>
                  <a:pt x="20627" y="151442"/>
                  <a:pt x="5976" y="86107"/>
                  <a:pt x="5796" y="50397"/>
                </a:cubicBezTo>
                <a:cubicBezTo>
                  <a:pt x="5760" y="40965"/>
                  <a:pt x="11663" y="33154"/>
                  <a:pt x="19583" y="29806"/>
                </a:cubicBezTo>
                <a:lnTo>
                  <a:pt x="87366" y="1044"/>
                </a:lnTo>
                <a:cubicBezTo>
                  <a:pt x="88878" y="360"/>
                  <a:pt x="90498" y="0"/>
                  <a:pt x="92154" y="0"/>
                </a:cubicBezTo>
                <a:close/>
                <a:moveTo>
                  <a:pt x="92154" y="24046"/>
                </a:moveTo>
                <a:lnTo>
                  <a:pt x="92154" y="160154"/>
                </a:lnTo>
                <a:cubicBezTo>
                  <a:pt x="141831" y="136107"/>
                  <a:pt x="155186" y="82831"/>
                  <a:pt x="155510" y="50937"/>
                </a:cubicBezTo>
                <a:lnTo>
                  <a:pt x="92154" y="24082"/>
                </a:lnTo>
                <a:lnTo>
                  <a:pt x="92154" y="2408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9" name="Text 37"/>
          <p:cNvSpPr/>
          <p:nvPr/>
        </p:nvSpPr>
        <p:spPr>
          <a:xfrm>
            <a:off x="4821661" y="4626141"/>
            <a:ext cx="764880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事务管理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80691" y="4957896"/>
            <a:ext cx="3520290" cy="4792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支持数据库事务操作，确保数据操作的</a:t>
            </a:r>
            <a:pPr>
              <a:lnSpc>
                <a:spcPct val="140000"/>
              </a:lnSpc>
            </a:pPr>
            <a:r>
              <a:rPr lang="en-US" sz="116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原子性、一致性、隔离性和持久性（ACID）</a:t>
            </a:r>
            <a:pPr>
              <a:lnSpc>
                <a:spcPct val="140000"/>
              </a:lnSpc>
            </a:pPr>
            <a:r>
              <a:rPr lang="en-US" sz="116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264128" y="5699737"/>
            <a:ext cx="1769361" cy="967619"/>
          </a:xfrm>
          <a:custGeom>
            <a:avLst/>
            <a:gdLst/>
            <a:ahLst/>
            <a:cxnLst/>
            <a:rect l="l" t="t" r="r" b="b"/>
            <a:pathLst>
              <a:path w="1769361" h="967619">
                <a:moveTo>
                  <a:pt x="36866" y="0"/>
                </a:moveTo>
                <a:lnTo>
                  <a:pt x="1732494" y="0"/>
                </a:lnTo>
                <a:cubicBezTo>
                  <a:pt x="1752855" y="0"/>
                  <a:pt x="1769361" y="16506"/>
                  <a:pt x="1769361" y="36866"/>
                </a:cubicBezTo>
                <a:lnTo>
                  <a:pt x="1769361" y="930753"/>
                </a:lnTo>
                <a:cubicBezTo>
                  <a:pt x="1769361" y="951113"/>
                  <a:pt x="1752855" y="967619"/>
                  <a:pt x="1732494" y="967619"/>
                </a:cubicBezTo>
                <a:lnTo>
                  <a:pt x="36866" y="967619"/>
                </a:lnTo>
                <a:cubicBezTo>
                  <a:pt x="16506" y="967619"/>
                  <a:pt x="0" y="951113"/>
                  <a:pt x="0" y="930753"/>
                </a:cubicBezTo>
                <a:lnTo>
                  <a:pt x="0" y="36866"/>
                </a:lnTo>
                <a:cubicBezTo>
                  <a:pt x="0" y="16519"/>
                  <a:pt x="16519" y="0"/>
                  <a:pt x="3686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038684" y="5814930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110585" y="0"/>
                </a:moveTo>
                <a:cubicBezTo>
                  <a:pt x="171619" y="0"/>
                  <a:pt x="221170" y="49551"/>
                  <a:pt x="221170" y="110585"/>
                </a:cubicBezTo>
                <a:cubicBezTo>
                  <a:pt x="221170" y="171619"/>
                  <a:pt x="171619" y="221170"/>
                  <a:pt x="110585" y="221170"/>
                </a:cubicBezTo>
                <a:cubicBezTo>
                  <a:pt x="49551" y="221170"/>
                  <a:pt x="0" y="171619"/>
                  <a:pt x="0" y="110585"/>
                </a:cubicBezTo>
                <a:cubicBezTo>
                  <a:pt x="0" y="49551"/>
                  <a:pt x="49551" y="0"/>
                  <a:pt x="110585" y="0"/>
                </a:cubicBezTo>
                <a:close/>
                <a:moveTo>
                  <a:pt x="100218" y="51837"/>
                </a:moveTo>
                <a:lnTo>
                  <a:pt x="100218" y="110585"/>
                </a:lnTo>
                <a:cubicBezTo>
                  <a:pt x="100218" y="114041"/>
                  <a:pt x="101946" y="117281"/>
                  <a:pt x="104840" y="119224"/>
                </a:cubicBezTo>
                <a:lnTo>
                  <a:pt x="146309" y="146871"/>
                </a:lnTo>
                <a:cubicBezTo>
                  <a:pt x="151061" y="150067"/>
                  <a:pt x="157497" y="148771"/>
                  <a:pt x="160694" y="143977"/>
                </a:cubicBezTo>
                <a:cubicBezTo>
                  <a:pt x="163890" y="139182"/>
                  <a:pt x="162595" y="132788"/>
                  <a:pt x="157800" y="129592"/>
                </a:cubicBezTo>
                <a:lnTo>
                  <a:pt x="120952" y="105056"/>
                </a:lnTo>
                <a:lnTo>
                  <a:pt x="120952" y="51837"/>
                </a:lnTo>
                <a:cubicBezTo>
                  <a:pt x="120952" y="46091"/>
                  <a:pt x="116330" y="41469"/>
                  <a:pt x="110585" y="41469"/>
                </a:cubicBezTo>
                <a:cubicBezTo>
                  <a:pt x="104840" y="41469"/>
                  <a:pt x="100218" y="46091"/>
                  <a:pt x="100218" y="5183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3" name="Text 41"/>
          <p:cNvSpPr/>
          <p:nvPr/>
        </p:nvSpPr>
        <p:spPr>
          <a:xfrm>
            <a:off x="4231874" y="6109823"/>
            <a:ext cx="1833868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实时同步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236482" y="6367855"/>
            <a:ext cx="1824653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内存与数据库状态一致性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154364" y="5699737"/>
            <a:ext cx="1769361" cy="967619"/>
          </a:xfrm>
          <a:custGeom>
            <a:avLst/>
            <a:gdLst/>
            <a:ahLst/>
            <a:cxnLst/>
            <a:rect l="l" t="t" r="r" b="b"/>
            <a:pathLst>
              <a:path w="1769361" h="967619">
                <a:moveTo>
                  <a:pt x="36866" y="0"/>
                </a:moveTo>
                <a:lnTo>
                  <a:pt x="1732494" y="0"/>
                </a:lnTo>
                <a:cubicBezTo>
                  <a:pt x="1752855" y="0"/>
                  <a:pt x="1769361" y="16506"/>
                  <a:pt x="1769361" y="36866"/>
                </a:cubicBezTo>
                <a:lnTo>
                  <a:pt x="1769361" y="930753"/>
                </a:lnTo>
                <a:cubicBezTo>
                  <a:pt x="1769361" y="951113"/>
                  <a:pt x="1752855" y="967619"/>
                  <a:pt x="1732494" y="967619"/>
                </a:cubicBezTo>
                <a:lnTo>
                  <a:pt x="36866" y="967619"/>
                </a:lnTo>
                <a:cubicBezTo>
                  <a:pt x="16506" y="967619"/>
                  <a:pt x="0" y="951113"/>
                  <a:pt x="0" y="930753"/>
                </a:cubicBezTo>
                <a:lnTo>
                  <a:pt x="0" y="36866"/>
                </a:lnTo>
                <a:cubicBezTo>
                  <a:pt x="0" y="16519"/>
                  <a:pt x="16519" y="0"/>
                  <a:pt x="3686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956566" y="5814930"/>
            <a:ext cx="165878" cy="221170"/>
          </a:xfrm>
          <a:custGeom>
            <a:avLst/>
            <a:gdLst/>
            <a:ahLst/>
            <a:cxnLst/>
            <a:rect l="l" t="t" r="r" b="b"/>
            <a:pathLst>
              <a:path w="165878" h="221170">
                <a:moveTo>
                  <a:pt x="55293" y="41469"/>
                </a:moveTo>
                <a:lnTo>
                  <a:pt x="55293" y="69116"/>
                </a:lnTo>
                <a:lnTo>
                  <a:pt x="110585" y="69116"/>
                </a:lnTo>
                <a:lnTo>
                  <a:pt x="110585" y="41469"/>
                </a:lnTo>
                <a:cubicBezTo>
                  <a:pt x="110585" y="26221"/>
                  <a:pt x="98187" y="13823"/>
                  <a:pt x="82939" y="13823"/>
                </a:cubicBezTo>
                <a:cubicBezTo>
                  <a:pt x="67690" y="13823"/>
                  <a:pt x="55293" y="26221"/>
                  <a:pt x="55293" y="41469"/>
                </a:cubicBezTo>
                <a:close/>
                <a:moveTo>
                  <a:pt x="27646" y="69116"/>
                </a:moveTo>
                <a:lnTo>
                  <a:pt x="27646" y="41469"/>
                </a:lnTo>
                <a:cubicBezTo>
                  <a:pt x="27646" y="10929"/>
                  <a:pt x="52398" y="-13823"/>
                  <a:pt x="82939" y="-13823"/>
                </a:cubicBezTo>
                <a:cubicBezTo>
                  <a:pt x="113479" y="-13823"/>
                  <a:pt x="138231" y="10929"/>
                  <a:pt x="138231" y="41469"/>
                </a:cubicBezTo>
                <a:lnTo>
                  <a:pt x="138231" y="69116"/>
                </a:lnTo>
                <a:cubicBezTo>
                  <a:pt x="153480" y="69116"/>
                  <a:pt x="165878" y="81513"/>
                  <a:pt x="165878" y="96762"/>
                </a:cubicBezTo>
                <a:lnTo>
                  <a:pt x="165878" y="193524"/>
                </a:lnTo>
                <a:cubicBezTo>
                  <a:pt x="165878" y="208772"/>
                  <a:pt x="153480" y="221170"/>
                  <a:pt x="138231" y="221170"/>
                </a:cubicBezTo>
                <a:lnTo>
                  <a:pt x="27646" y="221170"/>
                </a:lnTo>
                <a:cubicBezTo>
                  <a:pt x="12398" y="221170"/>
                  <a:pt x="0" y="208772"/>
                  <a:pt x="0" y="193524"/>
                </a:cubicBezTo>
                <a:lnTo>
                  <a:pt x="0" y="96762"/>
                </a:lnTo>
                <a:cubicBezTo>
                  <a:pt x="0" y="81513"/>
                  <a:pt x="12398" y="69116"/>
                  <a:pt x="27646" y="69116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7" name="Text 45"/>
          <p:cNvSpPr/>
          <p:nvPr/>
        </p:nvSpPr>
        <p:spPr>
          <a:xfrm>
            <a:off x="6122110" y="6109823"/>
            <a:ext cx="1833868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ACID保证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126718" y="6367855"/>
            <a:ext cx="1824653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事务完整性和数据安全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78071" y="1511329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55293" y="138231"/>
                </a:moveTo>
                <a:lnTo>
                  <a:pt x="10583" y="138231"/>
                </a:lnTo>
                <a:cubicBezTo>
                  <a:pt x="-173" y="138231"/>
                  <a:pt x="-6782" y="126525"/>
                  <a:pt x="-1253" y="117281"/>
                </a:cubicBezTo>
                <a:lnTo>
                  <a:pt x="21599" y="79181"/>
                </a:lnTo>
                <a:cubicBezTo>
                  <a:pt x="25357" y="72917"/>
                  <a:pt x="32096" y="69116"/>
                  <a:pt x="39396" y="69116"/>
                </a:cubicBezTo>
                <a:lnTo>
                  <a:pt x="80433" y="69116"/>
                </a:lnTo>
                <a:cubicBezTo>
                  <a:pt x="113306" y="13434"/>
                  <a:pt x="162335" y="10627"/>
                  <a:pt x="195122" y="15421"/>
                </a:cubicBezTo>
                <a:cubicBezTo>
                  <a:pt x="200651" y="16242"/>
                  <a:pt x="204971" y="20562"/>
                  <a:pt x="205749" y="26048"/>
                </a:cubicBezTo>
                <a:cubicBezTo>
                  <a:pt x="210544" y="58835"/>
                  <a:pt x="207736" y="107864"/>
                  <a:pt x="152054" y="140737"/>
                </a:cubicBezTo>
                <a:lnTo>
                  <a:pt x="152054" y="181774"/>
                </a:lnTo>
                <a:cubicBezTo>
                  <a:pt x="152054" y="189074"/>
                  <a:pt x="148253" y="195813"/>
                  <a:pt x="141989" y="199571"/>
                </a:cubicBezTo>
                <a:lnTo>
                  <a:pt x="103889" y="222423"/>
                </a:lnTo>
                <a:cubicBezTo>
                  <a:pt x="94688" y="227952"/>
                  <a:pt x="82939" y="221300"/>
                  <a:pt x="82939" y="210587"/>
                </a:cubicBezTo>
                <a:lnTo>
                  <a:pt x="82939" y="165878"/>
                </a:lnTo>
                <a:cubicBezTo>
                  <a:pt x="82939" y="150629"/>
                  <a:pt x="70541" y="138231"/>
                  <a:pt x="55293" y="138231"/>
                </a:cubicBezTo>
                <a:lnTo>
                  <a:pt x="55249" y="138231"/>
                </a:lnTo>
                <a:close/>
                <a:moveTo>
                  <a:pt x="172789" y="69116"/>
                </a:moveTo>
                <a:cubicBezTo>
                  <a:pt x="172789" y="57672"/>
                  <a:pt x="163498" y="48381"/>
                  <a:pt x="152054" y="48381"/>
                </a:cubicBezTo>
                <a:cubicBezTo>
                  <a:pt x="140611" y="48381"/>
                  <a:pt x="131320" y="57672"/>
                  <a:pt x="131320" y="69116"/>
                </a:cubicBezTo>
                <a:cubicBezTo>
                  <a:pt x="131320" y="80559"/>
                  <a:pt x="140611" y="89850"/>
                  <a:pt x="152054" y="89850"/>
                </a:cubicBezTo>
                <a:cubicBezTo>
                  <a:pt x="163498" y="89850"/>
                  <a:pt x="172789" y="80559"/>
                  <a:pt x="172789" y="6911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0" name="Text 48"/>
          <p:cNvSpPr/>
          <p:nvPr/>
        </p:nvSpPr>
        <p:spPr>
          <a:xfrm>
            <a:off x="8426887" y="1474467"/>
            <a:ext cx="3501859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技术实现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168855" y="1916807"/>
            <a:ext cx="36862" cy="589787"/>
          </a:xfrm>
          <a:custGeom>
            <a:avLst/>
            <a:gdLst/>
            <a:ahLst/>
            <a:cxnLst/>
            <a:rect l="l" t="t" r="r" b="b"/>
            <a:pathLst>
              <a:path w="36862" h="589787">
                <a:moveTo>
                  <a:pt x="0" y="0"/>
                </a:moveTo>
                <a:lnTo>
                  <a:pt x="36862" y="0"/>
                </a:lnTo>
                <a:lnTo>
                  <a:pt x="36862" y="589787"/>
                </a:lnTo>
                <a:lnTo>
                  <a:pt x="0" y="589787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2" name="Shape 50"/>
          <p:cNvSpPr/>
          <p:nvPr/>
        </p:nvSpPr>
        <p:spPr>
          <a:xfrm>
            <a:off x="8331277" y="2027392"/>
            <a:ext cx="145143" cy="165878"/>
          </a:xfrm>
          <a:custGeom>
            <a:avLst/>
            <a:gdLst/>
            <a:ahLst/>
            <a:cxnLst/>
            <a:rect l="l" t="t" r="r" b="b"/>
            <a:pathLst>
              <a:path w="145143" h="165878">
                <a:moveTo>
                  <a:pt x="20735" y="10367"/>
                </a:moveTo>
                <a:cubicBezTo>
                  <a:pt x="9298" y="10367"/>
                  <a:pt x="0" y="19666"/>
                  <a:pt x="0" y="31102"/>
                </a:cubicBezTo>
                <a:lnTo>
                  <a:pt x="0" y="51837"/>
                </a:lnTo>
                <a:cubicBezTo>
                  <a:pt x="0" y="63273"/>
                  <a:pt x="9298" y="72571"/>
                  <a:pt x="20735" y="72571"/>
                </a:cubicBezTo>
                <a:lnTo>
                  <a:pt x="124408" y="72571"/>
                </a:lnTo>
                <a:cubicBezTo>
                  <a:pt x="135845" y="72571"/>
                  <a:pt x="145143" y="63273"/>
                  <a:pt x="145143" y="51837"/>
                </a:cubicBezTo>
                <a:lnTo>
                  <a:pt x="145143" y="31102"/>
                </a:lnTo>
                <a:cubicBezTo>
                  <a:pt x="145143" y="19666"/>
                  <a:pt x="135845" y="10367"/>
                  <a:pt x="124408" y="10367"/>
                </a:cubicBezTo>
                <a:lnTo>
                  <a:pt x="20735" y="10367"/>
                </a:lnTo>
                <a:close/>
                <a:moveTo>
                  <a:pt x="90714" y="33694"/>
                </a:moveTo>
                <a:cubicBezTo>
                  <a:pt x="95006" y="33694"/>
                  <a:pt x="98490" y="37178"/>
                  <a:pt x="98490" y="41469"/>
                </a:cubicBezTo>
                <a:cubicBezTo>
                  <a:pt x="98490" y="45761"/>
                  <a:pt x="95006" y="49245"/>
                  <a:pt x="90714" y="49245"/>
                </a:cubicBezTo>
                <a:cubicBezTo>
                  <a:pt x="86423" y="49245"/>
                  <a:pt x="82939" y="45761"/>
                  <a:pt x="82939" y="41469"/>
                </a:cubicBezTo>
                <a:cubicBezTo>
                  <a:pt x="82939" y="37178"/>
                  <a:pt x="86423" y="33694"/>
                  <a:pt x="90714" y="33694"/>
                </a:cubicBezTo>
                <a:close/>
                <a:moveTo>
                  <a:pt x="108857" y="41469"/>
                </a:moveTo>
                <a:cubicBezTo>
                  <a:pt x="108857" y="37178"/>
                  <a:pt x="112341" y="33694"/>
                  <a:pt x="116633" y="33694"/>
                </a:cubicBezTo>
                <a:cubicBezTo>
                  <a:pt x="120924" y="33694"/>
                  <a:pt x="124408" y="37178"/>
                  <a:pt x="124408" y="41469"/>
                </a:cubicBezTo>
                <a:cubicBezTo>
                  <a:pt x="124408" y="45761"/>
                  <a:pt x="120924" y="49245"/>
                  <a:pt x="116633" y="49245"/>
                </a:cubicBezTo>
                <a:cubicBezTo>
                  <a:pt x="112341" y="49245"/>
                  <a:pt x="108857" y="45761"/>
                  <a:pt x="108857" y="41469"/>
                </a:cubicBezTo>
                <a:close/>
                <a:moveTo>
                  <a:pt x="20735" y="93306"/>
                </a:moveTo>
                <a:cubicBezTo>
                  <a:pt x="9298" y="93306"/>
                  <a:pt x="0" y="102604"/>
                  <a:pt x="0" y="114041"/>
                </a:cubicBezTo>
                <a:lnTo>
                  <a:pt x="0" y="134776"/>
                </a:lnTo>
                <a:cubicBezTo>
                  <a:pt x="0" y="146212"/>
                  <a:pt x="9298" y="155510"/>
                  <a:pt x="20735" y="155510"/>
                </a:cubicBezTo>
                <a:lnTo>
                  <a:pt x="124408" y="155510"/>
                </a:lnTo>
                <a:cubicBezTo>
                  <a:pt x="135845" y="155510"/>
                  <a:pt x="145143" y="146212"/>
                  <a:pt x="145143" y="134776"/>
                </a:cubicBezTo>
                <a:lnTo>
                  <a:pt x="145143" y="114041"/>
                </a:lnTo>
                <a:cubicBezTo>
                  <a:pt x="145143" y="102604"/>
                  <a:pt x="135845" y="93306"/>
                  <a:pt x="124408" y="93306"/>
                </a:cubicBezTo>
                <a:lnTo>
                  <a:pt x="20735" y="93306"/>
                </a:lnTo>
                <a:close/>
                <a:moveTo>
                  <a:pt x="90714" y="116633"/>
                </a:moveTo>
                <a:cubicBezTo>
                  <a:pt x="95006" y="116633"/>
                  <a:pt x="98490" y="120117"/>
                  <a:pt x="98490" y="124408"/>
                </a:cubicBezTo>
                <a:cubicBezTo>
                  <a:pt x="98490" y="128700"/>
                  <a:pt x="95006" y="132184"/>
                  <a:pt x="90714" y="132184"/>
                </a:cubicBezTo>
                <a:cubicBezTo>
                  <a:pt x="86423" y="132184"/>
                  <a:pt x="82939" y="128700"/>
                  <a:pt x="82939" y="124408"/>
                </a:cubicBezTo>
                <a:cubicBezTo>
                  <a:pt x="82939" y="120117"/>
                  <a:pt x="86423" y="116633"/>
                  <a:pt x="90714" y="116633"/>
                </a:cubicBezTo>
                <a:close/>
                <a:moveTo>
                  <a:pt x="108857" y="124408"/>
                </a:moveTo>
                <a:cubicBezTo>
                  <a:pt x="108857" y="120117"/>
                  <a:pt x="112341" y="116633"/>
                  <a:pt x="116633" y="116633"/>
                </a:cubicBezTo>
                <a:cubicBezTo>
                  <a:pt x="120924" y="116633"/>
                  <a:pt x="124408" y="120117"/>
                  <a:pt x="124408" y="124408"/>
                </a:cubicBezTo>
                <a:cubicBezTo>
                  <a:pt x="124408" y="128700"/>
                  <a:pt x="120924" y="132184"/>
                  <a:pt x="116633" y="132184"/>
                </a:cubicBezTo>
                <a:cubicBezTo>
                  <a:pt x="112341" y="132184"/>
                  <a:pt x="108857" y="128700"/>
                  <a:pt x="108857" y="124408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3" name="Text 51"/>
          <p:cNvSpPr/>
          <p:nvPr/>
        </p:nvSpPr>
        <p:spPr>
          <a:xfrm>
            <a:off x="8615803" y="1990531"/>
            <a:ext cx="2912073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连接池管理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615803" y="2248562"/>
            <a:ext cx="2902857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数据库连接池管理，减少连接开销，提升系统性能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168855" y="2617179"/>
            <a:ext cx="36862" cy="589787"/>
          </a:xfrm>
          <a:custGeom>
            <a:avLst/>
            <a:gdLst/>
            <a:ahLst/>
            <a:cxnLst/>
            <a:rect l="l" t="t" r="r" b="b"/>
            <a:pathLst>
              <a:path w="36862" h="589787">
                <a:moveTo>
                  <a:pt x="0" y="0"/>
                </a:moveTo>
                <a:lnTo>
                  <a:pt x="36862" y="0"/>
                </a:lnTo>
                <a:lnTo>
                  <a:pt x="36862" y="589787"/>
                </a:lnTo>
                <a:lnTo>
                  <a:pt x="0" y="589787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6" name="Shape 54"/>
          <p:cNvSpPr/>
          <p:nvPr/>
        </p:nvSpPr>
        <p:spPr>
          <a:xfrm>
            <a:off x="8310542" y="2727764"/>
            <a:ext cx="186612" cy="165878"/>
          </a:xfrm>
          <a:custGeom>
            <a:avLst/>
            <a:gdLst/>
            <a:ahLst/>
            <a:cxnLst/>
            <a:rect l="l" t="t" r="r" b="b"/>
            <a:pathLst>
              <a:path w="186612" h="165878">
                <a:moveTo>
                  <a:pt x="72571" y="80347"/>
                </a:moveTo>
                <a:cubicBezTo>
                  <a:pt x="94029" y="80347"/>
                  <a:pt x="111449" y="62926"/>
                  <a:pt x="111449" y="41469"/>
                </a:cubicBezTo>
                <a:cubicBezTo>
                  <a:pt x="111449" y="20012"/>
                  <a:pt x="94029" y="2592"/>
                  <a:pt x="72571" y="2592"/>
                </a:cubicBezTo>
                <a:cubicBezTo>
                  <a:pt x="51114" y="2592"/>
                  <a:pt x="33694" y="20012"/>
                  <a:pt x="33694" y="41469"/>
                </a:cubicBezTo>
                <a:cubicBezTo>
                  <a:pt x="33694" y="62926"/>
                  <a:pt x="51114" y="80347"/>
                  <a:pt x="72571" y="80347"/>
                </a:cubicBezTo>
                <a:close/>
                <a:moveTo>
                  <a:pt x="62949" y="98490"/>
                </a:moveTo>
                <a:cubicBezTo>
                  <a:pt x="31037" y="98490"/>
                  <a:pt x="5184" y="124343"/>
                  <a:pt x="5184" y="156255"/>
                </a:cubicBezTo>
                <a:cubicBezTo>
                  <a:pt x="5184" y="161569"/>
                  <a:pt x="9493" y="165878"/>
                  <a:pt x="14806" y="165878"/>
                </a:cubicBezTo>
                <a:lnTo>
                  <a:pt x="96287" y="165878"/>
                </a:lnTo>
                <a:cubicBezTo>
                  <a:pt x="84559" y="152076"/>
                  <a:pt x="77755" y="134290"/>
                  <a:pt x="77755" y="115466"/>
                </a:cubicBezTo>
                <a:lnTo>
                  <a:pt x="77755" y="105391"/>
                </a:lnTo>
                <a:cubicBezTo>
                  <a:pt x="77755" y="103026"/>
                  <a:pt x="78079" y="100693"/>
                  <a:pt x="78695" y="98490"/>
                </a:cubicBezTo>
                <a:lnTo>
                  <a:pt x="62949" y="98490"/>
                </a:lnTo>
                <a:close/>
                <a:moveTo>
                  <a:pt x="144268" y="158264"/>
                </a:moveTo>
                <a:lnTo>
                  <a:pt x="139959" y="160305"/>
                </a:lnTo>
                <a:lnTo>
                  <a:pt x="139959" y="99365"/>
                </a:lnTo>
                <a:lnTo>
                  <a:pt x="171061" y="109732"/>
                </a:lnTo>
                <a:lnTo>
                  <a:pt x="171061" y="116082"/>
                </a:lnTo>
                <a:cubicBezTo>
                  <a:pt x="171061" y="134160"/>
                  <a:pt x="160629" y="150586"/>
                  <a:pt x="144268" y="158296"/>
                </a:cubicBezTo>
                <a:close/>
                <a:moveTo>
                  <a:pt x="136687" y="84073"/>
                </a:moveTo>
                <a:lnTo>
                  <a:pt x="100401" y="96157"/>
                </a:lnTo>
                <a:cubicBezTo>
                  <a:pt x="96157" y="97583"/>
                  <a:pt x="93306" y="101535"/>
                  <a:pt x="93306" y="106006"/>
                </a:cubicBezTo>
                <a:lnTo>
                  <a:pt x="93306" y="116082"/>
                </a:lnTo>
                <a:cubicBezTo>
                  <a:pt x="93306" y="140186"/>
                  <a:pt x="107237" y="162119"/>
                  <a:pt x="129009" y="172357"/>
                </a:cubicBezTo>
                <a:lnTo>
                  <a:pt x="135002" y="175176"/>
                </a:lnTo>
                <a:cubicBezTo>
                  <a:pt x="136557" y="175889"/>
                  <a:pt x="138242" y="176277"/>
                  <a:pt x="139927" y="176277"/>
                </a:cubicBezTo>
                <a:cubicBezTo>
                  <a:pt x="141611" y="176277"/>
                  <a:pt x="143329" y="175889"/>
                  <a:pt x="144851" y="175176"/>
                </a:cubicBezTo>
                <a:lnTo>
                  <a:pt x="150845" y="172357"/>
                </a:lnTo>
                <a:cubicBezTo>
                  <a:pt x="172681" y="162087"/>
                  <a:pt x="186612" y="140154"/>
                  <a:pt x="186612" y="116049"/>
                </a:cubicBezTo>
                <a:lnTo>
                  <a:pt x="186612" y="105974"/>
                </a:lnTo>
                <a:cubicBezTo>
                  <a:pt x="186612" y="101503"/>
                  <a:pt x="183761" y="97550"/>
                  <a:pt x="179517" y="96125"/>
                </a:cubicBezTo>
                <a:lnTo>
                  <a:pt x="143231" y="84040"/>
                </a:lnTo>
                <a:cubicBezTo>
                  <a:pt x="141093" y="83328"/>
                  <a:pt x="138793" y="83328"/>
                  <a:pt x="136687" y="8404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7" name="Text 55"/>
          <p:cNvSpPr/>
          <p:nvPr/>
        </p:nvSpPr>
        <p:spPr>
          <a:xfrm>
            <a:off x="8615803" y="2690902"/>
            <a:ext cx="238679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SQL注入防护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615803" y="2948934"/>
            <a:ext cx="2377578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采用参数化查询，有效防止SQL注入攻击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68855" y="3317551"/>
            <a:ext cx="36862" cy="589787"/>
          </a:xfrm>
          <a:custGeom>
            <a:avLst/>
            <a:gdLst/>
            <a:ahLst/>
            <a:cxnLst/>
            <a:rect l="l" t="t" r="r" b="b"/>
            <a:pathLst>
              <a:path w="36862" h="589787">
                <a:moveTo>
                  <a:pt x="0" y="0"/>
                </a:moveTo>
                <a:lnTo>
                  <a:pt x="36862" y="0"/>
                </a:lnTo>
                <a:lnTo>
                  <a:pt x="36862" y="589787"/>
                </a:lnTo>
                <a:lnTo>
                  <a:pt x="0" y="589787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0" name="Shape 58"/>
          <p:cNvSpPr/>
          <p:nvPr/>
        </p:nvSpPr>
        <p:spPr>
          <a:xfrm>
            <a:off x="8320910" y="3428136"/>
            <a:ext cx="165878" cy="165878"/>
          </a:xfrm>
          <a:custGeom>
            <a:avLst/>
            <a:gdLst/>
            <a:ahLst/>
            <a:cxnLst/>
            <a:rect l="l" t="t" r="r" b="b"/>
            <a:pathLst>
              <a:path w="165878" h="165878">
                <a:moveTo>
                  <a:pt x="82939" y="0"/>
                </a:moveTo>
                <a:cubicBezTo>
                  <a:pt x="87701" y="0"/>
                  <a:pt x="92075" y="2624"/>
                  <a:pt x="94343" y="6804"/>
                </a:cubicBezTo>
                <a:lnTo>
                  <a:pt x="164322" y="136395"/>
                </a:lnTo>
                <a:cubicBezTo>
                  <a:pt x="166493" y="140413"/>
                  <a:pt x="166396" y="145272"/>
                  <a:pt x="164063" y="149193"/>
                </a:cubicBezTo>
                <a:cubicBezTo>
                  <a:pt x="161731" y="153113"/>
                  <a:pt x="157486" y="155510"/>
                  <a:pt x="152918" y="155510"/>
                </a:cubicBezTo>
                <a:lnTo>
                  <a:pt x="12959" y="155510"/>
                </a:lnTo>
                <a:cubicBezTo>
                  <a:pt x="8391" y="155510"/>
                  <a:pt x="4179" y="153113"/>
                  <a:pt x="1814" y="149193"/>
                </a:cubicBezTo>
                <a:cubicBezTo>
                  <a:pt x="-551" y="145272"/>
                  <a:pt x="-616" y="140413"/>
                  <a:pt x="1555" y="136395"/>
                </a:cubicBezTo>
                <a:lnTo>
                  <a:pt x="71535" y="6804"/>
                </a:lnTo>
                <a:cubicBezTo>
                  <a:pt x="73803" y="2624"/>
                  <a:pt x="78176" y="0"/>
                  <a:pt x="82939" y="0"/>
                </a:cubicBezTo>
                <a:close/>
                <a:moveTo>
                  <a:pt x="82939" y="54429"/>
                </a:moveTo>
                <a:cubicBezTo>
                  <a:pt x="78630" y="54429"/>
                  <a:pt x="75163" y="57895"/>
                  <a:pt x="75163" y="62204"/>
                </a:cubicBezTo>
                <a:lnTo>
                  <a:pt x="75163" y="98490"/>
                </a:lnTo>
                <a:cubicBezTo>
                  <a:pt x="75163" y="102799"/>
                  <a:pt x="78630" y="106265"/>
                  <a:pt x="82939" y="106265"/>
                </a:cubicBezTo>
                <a:cubicBezTo>
                  <a:pt x="87248" y="106265"/>
                  <a:pt x="90714" y="102799"/>
                  <a:pt x="90714" y="98490"/>
                </a:cubicBezTo>
                <a:lnTo>
                  <a:pt x="90714" y="62204"/>
                </a:lnTo>
                <a:cubicBezTo>
                  <a:pt x="90714" y="57895"/>
                  <a:pt x="87248" y="54429"/>
                  <a:pt x="82939" y="54429"/>
                </a:cubicBezTo>
                <a:close/>
                <a:moveTo>
                  <a:pt x="91589" y="124408"/>
                </a:moveTo>
                <a:cubicBezTo>
                  <a:pt x="91786" y="121197"/>
                  <a:pt x="90185" y="118142"/>
                  <a:pt x="87432" y="116477"/>
                </a:cubicBezTo>
                <a:cubicBezTo>
                  <a:pt x="84680" y="114813"/>
                  <a:pt x="81230" y="114813"/>
                  <a:pt x="78478" y="116477"/>
                </a:cubicBezTo>
                <a:cubicBezTo>
                  <a:pt x="75725" y="118142"/>
                  <a:pt x="74124" y="121197"/>
                  <a:pt x="74321" y="124408"/>
                </a:cubicBezTo>
                <a:cubicBezTo>
                  <a:pt x="74124" y="127619"/>
                  <a:pt x="75725" y="130674"/>
                  <a:pt x="78478" y="132339"/>
                </a:cubicBezTo>
                <a:cubicBezTo>
                  <a:pt x="81230" y="134004"/>
                  <a:pt x="84680" y="134004"/>
                  <a:pt x="87432" y="132339"/>
                </a:cubicBezTo>
                <a:cubicBezTo>
                  <a:pt x="90185" y="130674"/>
                  <a:pt x="91786" y="127619"/>
                  <a:pt x="91589" y="124408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1" name="Text 59"/>
          <p:cNvSpPr/>
          <p:nvPr/>
        </p:nvSpPr>
        <p:spPr>
          <a:xfrm>
            <a:off x="8615803" y="3391274"/>
            <a:ext cx="2266993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错误处理机制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615803" y="3649306"/>
            <a:ext cx="2257778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完善的异常捕获和处理，系统稳定性强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168855" y="4017923"/>
            <a:ext cx="36862" cy="589787"/>
          </a:xfrm>
          <a:custGeom>
            <a:avLst/>
            <a:gdLst/>
            <a:ahLst/>
            <a:cxnLst/>
            <a:rect l="l" t="t" r="r" b="b"/>
            <a:pathLst>
              <a:path w="36862" h="589787">
                <a:moveTo>
                  <a:pt x="0" y="0"/>
                </a:moveTo>
                <a:lnTo>
                  <a:pt x="36862" y="0"/>
                </a:lnTo>
                <a:lnTo>
                  <a:pt x="36862" y="589787"/>
                </a:lnTo>
                <a:lnTo>
                  <a:pt x="0" y="589787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4" name="Shape 62"/>
          <p:cNvSpPr/>
          <p:nvPr/>
        </p:nvSpPr>
        <p:spPr>
          <a:xfrm>
            <a:off x="8320910" y="4128508"/>
            <a:ext cx="165878" cy="165878"/>
          </a:xfrm>
          <a:custGeom>
            <a:avLst/>
            <a:gdLst/>
            <a:ahLst/>
            <a:cxnLst/>
            <a:rect l="l" t="t" r="r" b="b"/>
            <a:pathLst>
              <a:path w="165878" h="165878">
                <a:moveTo>
                  <a:pt x="0" y="82939"/>
                </a:moveTo>
                <a:cubicBezTo>
                  <a:pt x="0" y="37164"/>
                  <a:pt x="37164" y="0"/>
                  <a:pt x="82939" y="0"/>
                </a:cubicBezTo>
                <a:cubicBezTo>
                  <a:pt x="128714" y="0"/>
                  <a:pt x="165878" y="37164"/>
                  <a:pt x="165878" y="82939"/>
                </a:cubicBezTo>
                <a:cubicBezTo>
                  <a:pt x="165878" y="128714"/>
                  <a:pt x="128714" y="165878"/>
                  <a:pt x="82939" y="165878"/>
                </a:cubicBezTo>
                <a:cubicBezTo>
                  <a:pt x="37164" y="165878"/>
                  <a:pt x="0" y="128714"/>
                  <a:pt x="0" y="82939"/>
                </a:cubicBezTo>
                <a:close/>
                <a:moveTo>
                  <a:pt x="93306" y="31102"/>
                </a:moveTo>
                <a:cubicBezTo>
                  <a:pt x="93306" y="25380"/>
                  <a:pt x="88661" y="20735"/>
                  <a:pt x="82939" y="20735"/>
                </a:cubicBezTo>
                <a:cubicBezTo>
                  <a:pt x="77217" y="20735"/>
                  <a:pt x="72571" y="25380"/>
                  <a:pt x="72571" y="31102"/>
                </a:cubicBezTo>
                <a:cubicBezTo>
                  <a:pt x="72571" y="36824"/>
                  <a:pt x="77217" y="41469"/>
                  <a:pt x="82939" y="41469"/>
                </a:cubicBezTo>
                <a:cubicBezTo>
                  <a:pt x="88661" y="41469"/>
                  <a:pt x="93306" y="36824"/>
                  <a:pt x="93306" y="31102"/>
                </a:cubicBezTo>
                <a:close/>
                <a:moveTo>
                  <a:pt x="82939" y="134776"/>
                </a:moveTo>
                <a:cubicBezTo>
                  <a:pt x="94375" y="134776"/>
                  <a:pt x="103673" y="125477"/>
                  <a:pt x="103673" y="114041"/>
                </a:cubicBezTo>
                <a:cubicBezTo>
                  <a:pt x="103673" y="108792"/>
                  <a:pt x="101730" y="103965"/>
                  <a:pt x="98490" y="100336"/>
                </a:cubicBezTo>
                <a:lnTo>
                  <a:pt x="121006" y="55336"/>
                </a:lnTo>
                <a:cubicBezTo>
                  <a:pt x="122918" y="51480"/>
                  <a:pt x="121363" y="46815"/>
                  <a:pt x="117540" y="44904"/>
                </a:cubicBezTo>
                <a:cubicBezTo>
                  <a:pt x="113717" y="42992"/>
                  <a:pt x="109019" y="44547"/>
                  <a:pt x="107108" y="48370"/>
                </a:cubicBezTo>
                <a:lnTo>
                  <a:pt x="84591" y="93371"/>
                </a:lnTo>
                <a:cubicBezTo>
                  <a:pt x="84040" y="93339"/>
                  <a:pt x="83490" y="93306"/>
                  <a:pt x="82939" y="93306"/>
                </a:cubicBezTo>
                <a:cubicBezTo>
                  <a:pt x="71502" y="93306"/>
                  <a:pt x="62204" y="102604"/>
                  <a:pt x="62204" y="114041"/>
                </a:cubicBezTo>
                <a:cubicBezTo>
                  <a:pt x="62204" y="125477"/>
                  <a:pt x="71502" y="134776"/>
                  <a:pt x="82939" y="134776"/>
                </a:cubicBezTo>
                <a:close/>
                <a:moveTo>
                  <a:pt x="57020" y="46653"/>
                </a:moveTo>
                <a:cubicBezTo>
                  <a:pt x="57020" y="40931"/>
                  <a:pt x="52375" y="36286"/>
                  <a:pt x="46653" y="36286"/>
                </a:cubicBezTo>
                <a:cubicBezTo>
                  <a:pt x="40931" y="36286"/>
                  <a:pt x="36286" y="40931"/>
                  <a:pt x="36286" y="46653"/>
                </a:cubicBezTo>
                <a:cubicBezTo>
                  <a:pt x="36286" y="52375"/>
                  <a:pt x="40931" y="57020"/>
                  <a:pt x="46653" y="57020"/>
                </a:cubicBezTo>
                <a:cubicBezTo>
                  <a:pt x="52375" y="57020"/>
                  <a:pt x="57020" y="52375"/>
                  <a:pt x="57020" y="46653"/>
                </a:cubicBezTo>
                <a:close/>
                <a:moveTo>
                  <a:pt x="31102" y="93306"/>
                </a:moveTo>
                <a:cubicBezTo>
                  <a:pt x="36824" y="93306"/>
                  <a:pt x="41469" y="88661"/>
                  <a:pt x="41469" y="82939"/>
                </a:cubicBezTo>
                <a:cubicBezTo>
                  <a:pt x="41469" y="77217"/>
                  <a:pt x="36824" y="72571"/>
                  <a:pt x="31102" y="72571"/>
                </a:cubicBezTo>
                <a:cubicBezTo>
                  <a:pt x="25380" y="72571"/>
                  <a:pt x="20735" y="77217"/>
                  <a:pt x="20735" y="82939"/>
                </a:cubicBezTo>
                <a:cubicBezTo>
                  <a:pt x="20735" y="88661"/>
                  <a:pt x="25380" y="93306"/>
                  <a:pt x="31102" y="93306"/>
                </a:cubicBezTo>
                <a:close/>
                <a:moveTo>
                  <a:pt x="145143" y="82939"/>
                </a:moveTo>
                <a:cubicBezTo>
                  <a:pt x="145143" y="77217"/>
                  <a:pt x="140497" y="72571"/>
                  <a:pt x="134776" y="72571"/>
                </a:cubicBezTo>
                <a:cubicBezTo>
                  <a:pt x="129054" y="72571"/>
                  <a:pt x="124408" y="77217"/>
                  <a:pt x="124408" y="82939"/>
                </a:cubicBezTo>
                <a:cubicBezTo>
                  <a:pt x="124408" y="88661"/>
                  <a:pt x="129054" y="93306"/>
                  <a:pt x="134776" y="93306"/>
                </a:cubicBezTo>
                <a:cubicBezTo>
                  <a:pt x="140497" y="93306"/>
                  <a:pt x="145143" y="88661"/>
                  <a:pt x="145143" y="82939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5" name="Text 63"/>
          <p:cNvSpPr/>
          <p:nvPr/>
        </p:nvSpPr>
        <p:spPr>
          <a:xfrm>
            <a:off x="8615803" y="4091646"/>
            <a:ext cx="240522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性能优化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615803" y="4349678"/>
            <a:ext cx="2396009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查询优化：索引优化，查询效率提升60%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159640" y="4764372"/>
            <a:ext cx="3649306" cy="2082685"/>
          </a:xfrm>
          <a:custGeom>
            <a:avLst/>
            <a:gdLst/>
            <a:ahLst/>
            <a:cxnLst/>
            <a:rect l="l" t="t" r="r" b="b"/>
            <a:pathLst>
              <a:path w="3649306" h="2082685">
                <a:moveTo>
                  <a:pt x="110591" y="0"/>
                </a:moveTo>
                <a:lnTo>
                  <a:pt x="3538716" y="0"/>
                </a:lnTo>
                <a:cubicBezTo>
                  <a:pt x="3599793" y="0"/>
                  <a:pt x="3649306" y="49513"/>
                  <a:pt x="3649306" y="110591"/>
                </a:cubicBezTo>
                <a:lnTo>
                  <a:pt x="3649306" y="1972094"/>
                </a:lnTo>
                <a:cubicBezTo>
                  <a:pt x="3649306" y="2033172"/>
                  <a:pt x="3599793" y="2082685"/>
                  <a:pt x="3538716" y="2082685"/>
                </a:cubicBezTo>
                <a:lnTo>
                  <a:pt x="110591" y="2082685"/>
                </a:lnTo>
                <a:cubicBezTo>
                  <a:pt x="49513" y="2082685"/>
                  <a:pt x="0" y="2033172"/>
                  <a:pt x="0" y="1972094"/>
                </a:cubicBezTo>
                <a:lnTo>
                  <a:pt x="0" y="110591"/>
                </a:lnTo>
                <a:cubicBezTo>
                  <a:pt x="0" y="49554"/>
                  <a:pt x="49554" y="0"/>
                  <a:pt x="110591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8349708" y="4967111"/>
            <a:ext cx="145143" cy="165878"/>
          </a:xfrm>
          <a:custGeom>
            <a:avLst/>
            <a:gdLst/>
            <a:ahLst/>
            <a:cxnLst/>
            <a:rect l="l" t="t" r="r" b="b"/>
            <a:pathLst>
              <a:path w="145143" h="165878">
                <a:moveTo>
                  <a:pt x="82939" y="51837"/>
                </a:moveTo>
                <a:lnTo>
                  <a:pt x="82939" y="82939"/>
                </a:lnTo>
                <a:lnTo>
                  <a:pt x="124408" y="82939"/>
                </a:lnTo>
                <a:lnTo>
                  <a:pt x="124408" y="51837"/>
                </a:lnTo>
                <a:lnTo>
                  <a:pt x="82939" y="51837"/>
                </a:lnTo>
                <a:close/>
                <a:moveTo>
                  <a:pt x="62204" y="51837"/>
                </a:moveTo>
                <a:lnTo>
                  <a:pt x="20735" y="51837"/>
                </a:lnTo>
                <a:lnTo>
                  <a:pt x="20735" y="82939"/>
                </a:lnTo>
                <a:lnTo>
                  <a:pt x="62204" y="82939"/>
                </a:lnTo>
                <a:lnTo>
                  <a:pt x="62204" y="51837"/>
                </a:lnTo>
                <a:close/>
                <a:moveTo>
                  <a:pt x="0" y="103673"/>
                </a:moveTo>
                <a:lnTo>
                  <a:pt x="0" y="31102"/>
                </a:lnTo>
                <a:cubicBezTo>
                  <a:pt x="0" y="19666"/>
                  <a:pt x="9298" y="10367"/>
                  <a:pt x="20735" y="10367"/>
                </a:cubicBezTo>
                <a:lnTo>
                  <a:pt x="124408" y="10367"/>
                </a:lnTo>
                <a:cubicBezTo>
                  <a:pt x="135845" y="10367"/>
                  <a:pt x="145143" y="19666"/>
                  <a:pt x="145143" y="31102"/>
                </a:cubicBezTo>
                <a:lnTo>
                  <a:pt x="145143" y="134776"/>
                </a:lnTo>
                <a:cubicBezTo>
                  <a:pt x="145143" y="146212"/>
                  <a:pt x="135845" y="155510"/>
                  <a:pt x="124408" y="155510"/>
                </a:cubicBezTo>
                <a:lnTo>
                  <a:pt x="20735" y="155510"/>
                </a:lnTo>
                <a:cubicBezTo>
                  <a:pt x="9298" y="155510"/>
                  <a:pt x="0" y="146212"/>
                  <a:pt x="0" y="134776"/>
                </a:cubicBezTo>
                <a:lnTo>
                  <a:pt x="0" y="103673"/>
                </a:lnTo>
                <a:close/>
                <a:moveTo>
                  <a:pt x="124408" y="103673"/>
                </a:moveTo>
                <a:lnTo>
                  <a:pt x="82939" y="103673"/>
                </a:lnTo>
                <a:lnTo>
                  <a:pt x="82939" y="134776"/>
                </a:lnTo>
                <a:lnTo>
                  <a:pt x="124408" y="134776"/>
                </a:lnTo>
                <a:lnTo>
                  <a:pt x="124408" y="103673"/>
                </a:lnTo>
                <a:close/>
                <a:moveTo>
                  <a:pt x="62204" y="134776"/>
                </a:moveTo>
                <a:lnTo>
                  <a:pt x="62204" y="103673"/>
                </a:lnTo>
                <a:lnTo>
                  <a:pt x="20735" y="103673"/>
                </a:lnTo>
                <a:lnTo>
                  <a:pt x="20735" y="134776"/>
                </a:lnTo>
                <a:lnTo>
                  <a:pt x="62204" y="134776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9" name="Text 67"/>
          <p:cNvSpPr/>
          <p:nvPr/>
        </p:nvSpPr>
        <p:spPr>
          <a:xfrm>
            <a:off x="8528257" y="4921034"/>
            <a:ext cx="3206966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其他数据表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334733" y="5289651"/>
            <a:ext cx="36862" cy="663510"/>
          </a:xfrm>
          <a:custGeom>
            <a:avLst/>
            <a:gdLst/>
            <a:ahLst/>
            <a:cxnLst/>
            <a:rect l="l" t="t" r="r" b="b"/>
            <a:pathLst>
              <a:path w="36862" h="663510">
                <a:moveTo>
                  <a:pt x="0" y="0"/>
                </a:moveTo>
                <a:lnTo>
                  <a:pt x="36862" y="0"/>
                </a:lnTo>
                <a:lnTo>
                  <a:pt x="36862" y="663510"/>
                </a:lnTo>
                <a:lnTo>
                  <a:pt x="0" y="66351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1" name="Text 69"/>
          <p:cNvSpPr/>
          <p:nvPr/>
        </p:nvSpPr>
        <p:spPr>
          <a:xfrm>
            <a:off x="8463749" y="5326512"/>
            <a:ext cx="3262259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teaching_tasks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463749" y="5547683"/>
            <a:ext cx="3253043" cy="3686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task_id (PK), teacher_id, course_id (FK), semester, status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334733" y="6026884"/>
            <a:ext cx="36862" cy="663510"/>
          </a:xfrm>
          <a:custGeom>
            <a:avLst/>
            <a:gdLst/>
            <a:ahLst/>
            <a:cxnLst/>
            <a:rect l="l" t="t" r="r" b="b"/>
            <a:pathLst>
              <a:path w="36862" h="663510">
                <a:moveTo>
                  <a:pt x="0" y="0"/>
                </a:moveTo>
                <a:lnTo>
                  <a:pt x="36862" y="0"/>
                </a:lnTo>
                <a:lnTo>
                  <a:pt x="36862" y="663510"/>
                </a:lnTo>
                <a:lnTo>
                  <a:pt x="0" y="66351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4" name="Text 72"/>
          <p:cNvSpPr/>
          <p:nvPr/>
        </p:nvSpPr>
        <p:spPr>
          <a:xfrm>
            <a:off x="8463749" y="6063746"/>
            <a:ext cx="3262259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student_enrollments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463749" y="6284916"/>
            <a:ext cx="3253043" cy="3686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enrollment_id (PK), student_id, course_id (FK), enrollment_date, status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功能特性展示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Demonstration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90525" y="1533525"/>
            <a:ext cx="3638550" cy="4229100"/>
          </a:xfrm>
          <a:custGeom>
            <a:avLst/>
            <a:gdLst/>
            <a:ahLst/>
            <a:cxnLst/>
            <a:rect l="l" t="t" r="r" b="b"/>
            <a:pathLst>
              <a:path w="3638550" h="4229100">
                <a:moveTo>
                  <a:pt x="114287" y="0"/>
                </a:moveTo>
                <a:lnTo>
                  <a:pt x="3524263" y="0"/>
                </a:lnTo>
                <a:cubicBezTo>
                  <a:pt x="3587382" y="0"/>
                  <a:pt x="3638550" y="51168"/>
                  <a:pt x="3638550" y="114287"/>
                </a:cubicBezTo>
                <a:lnTo>
                  <a:pt x="3638550" y="4114813"/>
                </a:lnTo>
                <a:cubicBezTo>
                  <a:pt x="3638550" y="4177932"/>
                  <a:pt x="3587382" y="4229100"/>
                  <a:pt x="3524263" y="4229100"/>
                </a:cubicBezTo>
                <a:lnTo>
                  <a:pt x="114287" y="4229100"/>
                </a:lnTo>
                <a:cubicBezTo>
                  <a:pt x="51210" y="4229100"/>
                  <a:pt x="0" y="4177890"/>
                  <a:pt x="0" y="4114813"/>
                </a:cubicBezTo>
                <a:lnTo>
                  <a:pt x="0" y="114287"/>
                </a:lnTo>
                <a:cubicBezTo>
                  <a:pt x="0" y="51210"/>
                  <a:pt x="51210" y="0"/>
                  <a:pt x="114287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9055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" name="Shape 5"/>
          <p:cNvSpPr/>
          <p:nvPr/>
        </p:nvSpPr>
        <p:spPr>
          <a:xfrm>
            <a:off x="735806" y="18859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162050" y="1733550"/>
            <a:ext cx="1123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学生功能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62050" y="2038350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Student Features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9600" y="23812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1" name="Shape 9"/>
          <p:cNvSpPr/>
          <p:nvPr/>
        </p:nvSpPr>
        <p:spPr>
          <a:xfrm>
            <a:off x="800100" y="24955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2691" y="81260"/>
                </a:moveTo>
                <a:cubicBezTo>
                  <a:pt x="105489" y="78462"/>
                  <a:pt x="105489" y="73938"/>
                  <a:pt x="102691" y="71170"/>
                </a:cubicBezTo>
                <a:lnTo>
                  <a:pt x="59829" y="28277"/>
                </a:lnTo>
                <a:cubicBezTo>
                  <a:pt x="57775" y="26224"/>
                  <a:pt x="54709" y="25628"/>
                  <a:pt x="52030" y="26730"/>
                </a:cubicBezTo>
                <a:cubicBezTo>
                  <a:pt x="49351" y="27831"/>
                  <a:pt x="47625" y="30450"/>
                  <a:pt x="47625" y="33338"/>
                </a:cubicBezTo>
                <a:lnTo>
                  <a:pt x="47625" y="57150"/>
                </a:lnTo>
                <a:lnTo>
                  <a:pt x="14288" y="57150"/>
                </a:lnTo>
                <a:cubicBezTo>
                  <a:pt x="6400" y="57150"/>
                  <a:pt x="0" y="63550"/>
                  <a:pt x="0" y="71438"/>
                </a:cubicBezTo>
                <a:lnTo>
                  <a:pt x="0" y="80962"/>
                </a:lnTo>
                <a:cubicBezTo>
                  <a:pt x="0" y="88850"/>
                  <a:pt x="6400" y="95250"/>
                  <a:pt x="14288" y="95250"/>
                </a:cubicBezTo>
                <a:lnTo>
                  <a:pt x="47625" y="95250"/>
                </a:lnTo>
                <a:lnTo>
                  <a:pt x="47625" y="119062"/>
                </a:lnTo>
                <a:cubicBezTo>
                  <a:pt x="47625" y="121950"/>
                  <a:pt x="49351" y="124569"/>
                  <a:pt x="52030" y="125670"/>
                </a:cubicBezTo>
                <a:cubicBezTo>
                  <a:pt x="54709" y="126772"/>
                  <a:pt x="57775" y="126176"/>
                  <a:pt x="59829" y="124123"/>
                </a:cubicBezTo>
                <a:lnTo>
                  <a:pt x="102691" y="81260"/>
                </a:lnTo>
                <a:close/>
                <a:moveTo>
                  <a:pt x="104775" y="123825"/>
                </a:moveTo>
                <a:cubicBezTo>
                  <a:pt x="99506" y="123825"/>
                  <a:pt x="95250" y="128081"/>
                  <a:pt x="95250" y="133350"/>
                </a:cubicBezTo>
                <a:cubicBezTo>
                  <a:pt x="95250" y="138619"/>
                  <a:pt x="99506" y="142875"/>
                  <a:pt x="104775" y="142875"/>
                </a:cubicBezTo>
                <a:lnTo>
                  <a:pt x="123825" y="142875"/>
                </a:lnTo>
                <a:cubicBezTo>
                  <a:pt x="139601" y="142875"/>
                  <a:pt x="152400" y="130076"/>
                  <a:pt x="152400" y="114300"/>
                </a:cubicBezTo>
                <a:lnTo>
                  <a:pt x="152400" y="38100"/>
                </a:lnTo>
                <a:cubicBezTo>
                  <a:pt x="152400" y="22324"/>
                  <a:pt x="139601" y="9525"/>
                  <a:pt x="123825" y="9525"/>
                </a:cubicBezTo>
                <a:lnTo>
                  <a:pt x="104775" y="9525"/>
                </a:lnTo>
                <a:cubicBezTo>
                  <a:pt x="99506" y="9525"/>
                  <a:pt x="95250" y="13781"/>
                  <a:pt x="95250" y="19050"/>
                </a:cubicBezTo>
                <a:cubicBezTo>
                  <a:pt x="95250" y="24319"/>
                  <a:pt x="99506" y="28575"/>
                  <a:pt x="104775" y="28575"/>
                </a:cubicBezTo>
                <a:lnTo>
                  <a:pt x="123825" y="28575"/>
                </a:lnTo>
                <a:cubicBezTo>
                  <a:pt x="129094" y="28575"/>
                  <a:pt x="133350" y="32831"/>
                  <a:pt x="133350" y="38100"/>
                </a:cubicBezTo>
                <a:lnTo>
                  <a:pt x="133350" y="114300"/>
                </a:lnTo>
                <a:cubicBezTo>
                  <a:pt x="133350" y="119569"/>
                  <a:pt x="129094" y="123825"/>
                  <a:pt x="123825" y="123825"/>
                </a:cubicBezTo>
                <a:lnTo>
                  <a:pt x="104775" y="12382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2" name="Text 10"/>
          <p:cNvSpPr/>
          <p:nvPr/>
        </p:nvSpPr>
        <p:spPr>
          <a:xfrm>
            <a:off x="971550" y="2457450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用户登录/身份验证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81050" y="2724150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安全的身份验证机制，保护学生账户信息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9600" y="2990850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5" name="Shape 13"/>
          <p:cNvSpPr/>
          <p:nvPr/>
        </p:nvSpPr>
        <p:spPr>
          <a:xfrm>
            <a:off x="800100" y="31051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42059"/>
                </a:moveTo>
                <a:lnTo>
                  <a:pt x="76200" y="134124"/>
                </a:lnTo>
                <a:lnTo>
                  <a:pt x="76349" y="134064"/>
                </a:lnTo>
                <a:cubicBezTo>
                  <a:pt x="92601" y="127308"/>
                  <a:pt x="110044" y="123825"/>
                  <a:pt x="127635" y="123825"/>
                </a:cubicBezTo>
                <a:lnTo>
                  <a:pt x="133350" y="123825"/>
                </a:lnTo>
                <a:lnTo>
                  <a:pt x="133350" y="28575"/>
                </a:lnTo>
                <a:lnTo>
                  <a:pt x="127635" y="28575"/>
                </a:lnTo>
                <a:cubicBezTo>
                  <a:pt x="115074" y="28575"/>
                  <a:pt x="102602" y="31075"/>
                  <a:pt x="90994" y="35897"/>
                </a:cubicBezTo>
                <a:cubicBezTo>
                  <a:pt x="85993" y="37981"/>
                  <a:pt x="81052" y="40035"/>
                  <a:pt x="76200" y="42059"/>
                </a:cubicBezTo>
                <a:close/>
                <a:moveTo>
                  <a:pt x="68729" y="18306"/>
                </a:moveTo>
                <a:lnTo>
                  <a:pt x="76200" y="21431"/>
                </a:lnTo>
                <a:lnTo>
                  <a:pt x="83671" y="18306"/>
                </a:lnTo>
                <a:cubicBezTo>
                  <a:pt x="97601" y="12502"/>
                  <a:pt x="112544" y="9525"/>
                  <a:pt x="127635" y="9525"/>
                </a:cubicBezTo>
                <a:lnTo>
                  <a:pt x="138113" y="9525"/>
                </a:lnTo>
                <a:cubicBezTo>
                  <a:pt x="146000" y="9525"/>
                  <a:pt x="152400" y="15925"/>
                  <a:pt x="152400" y="23813"/>
                </a:cubicBezTo>
                <a:lnTo>
                  <a:pt x="152400" y="128588"/>
                </a:lnTo>
                <a:cubicBezTo>
                  <a:pt x="152400" y="136475"/>
                  <a:pt x="146000" y="142875"/>
                  <a:pt x="138113" y="142875"/>
                </a:cubicBezTo>
                <a:lnTo>
                  <a:pt x="127635" y="142875"/>
                </a:lnTo>
                <a:cubicBezTo>
                  <a:pt x="112544" y="142875"/>
                  <a:pt x="97601" y="145852"/>
                  <a:pt x="83671" y="151656"/>
                </a:cubicBezTo>
                <a:lnTo>
                  <a:pt x="79861" y="153233"/>
                </a:lnTo>
                <a:cubicBezTo>
                  <a:pt x="77510" y="154216"/>
                  <a:pt x="74890" y="154216"/>
                  <a:pt x="72539" y="153233"/>
                </a:cubicBezTo>
                <a:lnTo>
                  <a:pt x="68729" y="151656"/>
                </a:lnTo>
                <a:cubicBezTo>
                  <a:pt x="54799" y="145852"/>
                  <a:pt x="39856" y="142875"/>
                  <a:pt x="24765" y="142875"/>
                </a:cubicBezTo>
                <a:lnTo>
                  <a:pt x="14288" y="142875"/>
                </a:lnTo>
                <a:cubicBezTo>
                  <a:pt x="6400" y="142875"/>
                  <a:pt x="0" y="136475"/>
                  <a:pt x="0" y="128588"/>
                </a:cubicBezTo>
                <a:lnTo>
                  <a:pt x="0" y="23813"/>
                </a:lnTo>
                <a:cubicBezTo>
                  <a:pt x="0" y="15925"/>
                  <a:pt x="6400" y="9525"/>
                  <a:pt x="14288" y="9525"/>
                </a:cubicBezTo>
                <a:lnTo>
                  <a:pt x="24765" y="9525"/>
                </a:lnTo>
                <a:cubicBezTo>
                  <a:pt x="39856" y="9525"/>
                  <a:pt x="54799" y="12502"/>
                  <a:pt x="68729" y="1830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6" name="Text 14"/>
          <p:cNvSpPr/>
          <p:nvPr/>
        </p:nvSpPr>
        <p:spPr>
          <a:xfrm>
            <a:off x="971550" y="3067050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课程选择和退选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81050" y="3333750"/>
            <a:ext cx="3114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浏览可选课程，支持选课和退选操作，实时更新选课状态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9600" y="37909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9" name="Shape 17"/>
          <p:cNvSpPr/>
          <p:nvPr/>
        </p:nvSpPr>
        <p:spPr>
          <a:xfrm>
            <a:off x="809625" y="39052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47625"/>
                </a:moveTo>
                <a:lnTo>
                  <a:pt x="76200" y="76200"/>
                </a:lnTo>
                <a:lnTo>
                  <a:pt x="114300" y="76200"/>
                </a:lnTo>
                <a:lnTo>
                  <a:pt x="114300" y="47625"/>
                </a:lnTo>
                <a:lnTo>
                  <a:pt x="76200" y="47625"/>
                </a:lnTo>
                <a:close/>
                <a:moveTo>
                  <a:pt x="57150" y="47625"/>
                </a:moveTo>
                <a:lnTo>
                  <a:pt x="19050" y="47625"/>
                </a:lnTo>
                <a:lnTo>
                  <a:pt x="19050" y="76200"/>
                </a:lnTo>
                <a:lnTo>
                  <a:pt x="57150" y="76200"/>
                </a:lnTo>
                <a:lnTo>
                  <a:pt x="57150" y="47625"/>
                </a:lnTo>
                <a:close/>
                <a:moveTo>
                  <a:pt x="0" y="95250"/>
                </a:move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95250"/>
                </a:lnTo>
                <a:close/>
                <a:moveTo>
                  <a:pt x="114300" y="95250"/>
                </a:moveTo>
                <a:lnTo>
                  <a:pt x="76200" y="95250"/>
                </a:lnTo>
                <a:lnTo>
                  <a:pt x="76200" y="123825"/>
                </a:lnTo>
                <a:lnTo>
                  <a:pt x="114300" y="123825"/>
                </a:lnTo>
                <a:lnTo>
                  <a:pt x="114300" y="95250"/>
                </a:lnTo>
                <a:close/>
                <a:moveTo>
                  <a:pt x="57150" y="123825"/>
                </a:moveTo>
                <a:lnTo>
                  <a:pt x="57150" y="95250"/>
                </a:lnTo>
                <a:lnTo>
                  <a:pt x="19050" y="95250"/>
                </a:lnTo>
                <a:lnTo>
                  <a:pt x="19050" y="123825"/>
                </a:lnTo>
                <a:lnTo>
                  <a:pt x="57150" y="12382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971550" y="3867150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查看个人课程表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81050" y="4133850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展示已选课程的时间安排和详细信息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9600" y="44005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3" name="Shape 21"/>
          <p:cNvSpPr/>
          <p:nvPr/>
        </p:nvSpPr>
        <p:spPr>
          <a:xfrm>
            <a:off x="800100" y="4514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4" name="Text 22"/>
          <p:cNvSpPr/>
          <p:nvPr/>
        </p:nvSpPr>
        <p:spPr>
          <a:xfrm>
            <a:off x="971550" y="4476750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查看成绩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81050" y="4743450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查询各科成绩，了解学习进展和GPA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313" y="5167313"/>
            <a:ext cx="3228975" cy="390525"/>
          </a:xfrm>
          <a:custGeom>
            <a:avLst/>
            <a:gdLst/>
            <a:ahLst/>
            <a:cxnLst/>
            <a:rect l="l" t="t" r="r" b="b"/>
            <a:pathLst>
              <a:path w="3228975" h="390525">
                <a:moveTo>
                  <a:pt x="38100" y="0"/>
                </a:moveTo>
                <a:lnTo>
                  <a:pt x="3190875" y="0"/>
                </a:lnTo>
                <a:cubicBezTo>
                  <a:pt x="3211917" y="0"/>
                  <a:pt x="3228975" y="17058"/>
                  <a:pt x="3228975" y="38100"/>
                </a:cubicBezTo>
                <a:lnTo>
                  <a:pt x="3228975" y="352425"/>
                </a:lnTo>
                <a:cubicBezTo>
                  <a:pt x="3228975" y="373467"/>
                  <a:pt x="3211917" y="390525"/>
                  <a:pt x="3190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561975" y="5248275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崔程江实现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276725" y="1533525"/>
            <a:ext cx="3638550" cy="4229100"/>
          </a:xfrm>
          <a:custGeom>
            <a:avLst/>
            <a:gdLst/>
            <a:ahLst/>
            <a:cxnLst/>
            <a:rect l="l" t="t" r="r" b="b"/>
            <a:pathLst>
              <a:path w="3638550" h="4229100">
                <a:moveTo>
                  <a:pt x="114287" y="0"/>
                </a:moveTo>
                <a:lnTo>
                  <a:pt x="3524263" y="0"/>
                </a:lnTo>
                <a:cubicBezTo>
                  <a:pt x="3587382" y="0"/>
                  <a:pt x="3638550" y="51168"/>
                  <a:pt x="3638550" y="114287"/>
                </a:cubicBezTo>
                <a:lnTo>
                  <a:pt x="3638550" y="4114813"/>
                </a:lnTo>
                <a:cubicBezTo>
                  <a:pt x="3638550" y="4177932"/>
                  <a:pt x="3587382" y="4229100"/>
                  <a:pt x="3524263" y="4229100"/>
                </a:cubicBezTo>
                <a:lnTo>
                  <a:pt x="114287" y="4229100"/>
                </a:lnTo>
                <a:cubicBezTo>
                  <a:pt x="51210" y="4229100"/>
                  <a:pt x="0" y="4177890"/>
                  <a:pt x="0" y="4114813"/>
                </a:cubicBezTo>
                <a:lnTo>
                  <a:pt x="0" y="114287"/>
                </a:lnTo>
                <a:cubicBezTo>
                  <a:pt x="0" y="51210"/>
                  <a:pt x="51210" y="0"/>
                  <a:pt x="114287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47675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Shape 28"/>
          <p:cNvSpPr/>
          <p:nvPr/>
        </p:nvSpPr>
        <p:spPr>
          <a:xfrm>
            <a:off x="4586288" y="18859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47625" y="35719"/>
                </a:moveTo>
                <a:cubicBezTo>
                  <a:pt x="47625" y="22585"/>
                  <a:pt x="58303" y="11906"/>
                  <a:pt x="71438" y="11906"/>
                </a:cubicBezTo>
                <a:lnTo>
                  <a:pt x="202406" y="11906"/>
                </a:lnTo>
                <a:cubicBezTo>
                  <a:pt x="215540" y="11906"/>
                  <a:pt x="226219" y="22585"/>
                  <a:pt x="226219" y="35719"/>
                </a:cubicBezTo>
                <a:lnTo>
                  <a:pt x="226219" y="125016"/>
                </a:lnTo>
                <a:lnTo>
                  <a:pt x="190500" y="125016"/>
                </a:lnTo>
                <a:lnTo>
                  <a:pt x="190500" y="119063"/>
                </a:lnTo>
                <a:cubicBezTo>
                  <a:pt x="190500" y="112477"/>
                  <a:pt x="185179" y="107156"/>
                  <a:pt x="178594" y="107156"/>
                </a:cubicBezTo>
                <a:lnTo>
                  <a:pt x="154781" y="107156"/>
                </a:lnTo>
                <a:cubicBezTo>
                  <a:pt x="148196" y="107156"/>
                  <a:pt x="142875" y="112477"/>
                  <a:pt x="142875" y="119063"/>
                </a:cubicBezTo>
                <a:lnTo>
                  <a:pt x="142875" y="125016"/>
                </a:lnTo>
                <a:lnTo>
                  <a:pt x="94841" y="125016"/>
                </a:lnTo>
                <a:cubicBezTo>
                  <a:pt x="98896" y="118021"/>
                  <a:pt x="101203" y="109872"/>
                  <a:pt x="101203" y="101203"/>
                </a:cubicBezTo>
                <a:cubicBezTo>
                  <a:pt x="101203" y="74898"/>
                  <a:pt x="79883" y="53578"/>
                  <a:pt x="53578" y="53578"/>
                </a:cubicBezTo>
                <a:cubicBezTo>
                  <a:pt x="51569" y="53578"/>
                  <a:pt x="49560" y="53690"/>
                  <a:pt x="47625" y="53950"/>
                </a:cubicBezTo>
                <a:lnTo>
                  <a:pt x="47625" y="35719"/>
                </a:lnTo>
                <a:close/>
                <a:moveTo>
                  <a:pt x="123899" y="166688"/>
                </a:moveTo>
                <a:cubicBezTo>
                  <a:pt x="122002" y="157683"/>
                  <a:pt x="117835" y="149535"/>
                  <a:pt x="111956" y="142875"/>
                </a:cubicBezTo>
                <a:lnTo>
                  <a:pt x="226219" y="142875"/>
                </a:lnTo>
                <a:cubicBezTo>
                  <a:pt x="226219" y="156009"/>
                  <a:pt x="215540" y="166688"/>
                  <a:pt x="202406" y="166688"/>
                </a:cubicBezTo>
                <a:lnTo>
                  <a:pt x="123899" y="166688"/>
                </a:lnTo>
                <a:close/>
                <a:moveTo>
                  <a:pt x="23812" y="101203"/>
                </a:moveTo>
                <a:cubicBezTo>
                  <a:pt x="23812" y="84775"/>
                  <a:pt x="37150" y="71438"/>
                  <a:pt x="53578" y="71438"/>
                </a:cubicBezTo>
                <a:cubicBezTo>
                  <a:pt x="70006" y="71438"/>
                  <a:pt x="83344" y="84775"/>
                  <a:pt x="83344" y="101203"/>
                </a:cubicBezTo>
                <a:cubicBezTo>
                  <a:pt x="83344" y="117631"/>
                  <a:pt x="70006" y="130969"/>
                  <a:pt x="53578" y="130969"/>
                </a:cubicBezTo>
                <a:cubicBezTo>
                  <a:pt x="37150" y="130969"/>
                  <a:pt x="23813" y="117631"/>
                  <a:pt x="23812" y="101203"/>
                </a:cubicBezTo>
                <a:close/>
                <a:moveTo>
                  <a:pt x="0" y="178594"/>
                </a:moveTo>
                <a:cubicBezTo>
                  <a:pt x="0" y="158874"/>
                  <a:pt x="15999" y="142875"/>
                  <a:pt x="35719" y="142875"/>
                </a:cubicBezTo>
                <a:lnTo>
                  <a:pt x="71438" y="142875"/>
                </a:lnTo>
                <a:cubicBezTo>
                  <a:pt x="91157" y="142875"/>
                  <a:pt x="107156" y="158874"/>
                  <a:pt x="107156" y="178594"/>
                </a:cubicBezTo>
                <a:cubicBezTo>
                  <a:pt x="107156" y="185179"/>
                  <a:pt x="101836" y="190500"/>
                  <a:pt x="95250" y="190500"/>
                </a:cubicBezTo>
                <a:lnTo>
                  <a:pt x="11906" y="190500"/>
                </a:lnTo>
                <a:cubicBezTo>
                  <a:pt x="5321" y="190500"/>
                  <a:pt x="0" y="185179"/>
                  <a:pt x="0" y="178594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1" name="Text 29"/>
          <p:cNvSpPr/>
          <p:nvPr/>
        </p:nvSpPr>
        <p:spPr>
          <a:xfrm>
            <a:off x="5048250" y="1733550"/>
            <a:ext cx="1133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教师功能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048250" y="2038350"/>
            <a:ext cx="1085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Teacher Features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95800" y="2405063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4" name="Shape 32"/>
          <p:cNvSpPr/>
          <p:nvPr/>
        </p:nvSpPr>
        <p:spPr>
          <a:xfrm>
            <a:off x="4695825" y="251936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5" name="Text 33"/>
          <p:cNvSpPr/>
          <p:nvPr/>
        </p:nvSpPr>
        <p:spPr>
          <a:xfrm>
            <a:off x="4857750" y="2481263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查看授课安排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667250" y="2747963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展示本学期授课课程，时间地点安排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495800" y="3062288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8" name="Shape 36"/>
          <p:cNvSpPr/>
          <p:nvPr/>
        </p:nvSpPr>
        <p:spPr>
          <a:xfrm>
            <a:off x="4667250" y="31765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9" name="Text 37"/>
          <p:cNvSpPr/>
          <p:nvPr/>
        </p:nvSpPr>
        <p:spPr>
          <a:xfrm>
            <a:off x="4857750" y="3138488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查看学生名单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667250" y="3405188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查询选修各课程的学生信息，支持导出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95800" y="3719512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2" name="Shape 40"/>
          <p:cNvSpPr/>
          <p:nvPr/>
        </p:nvSpPr>
        <p:spPr>
          <a:xfrm>
            <a:off x="4686300" y="383381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0375" y="6459"/>
                </a:moveTo>
                <a:cubicBezTo>
                  <a:pt x="133856" y="-60"/>
                  <a:pt x="123319" y="-60"/>
                  <a:pt x="116800" y="6459"/>
                </a:cubicBezTo>
                <a:lnTo>
                  <a:pt x="109537" y="13722"/>
                </a:lnTo>
                <a:lnTo>
                  <a:pt x="138678" y="42863"/>
                </a:lnTo>
                <a:lnTo>
                  <a:pt x="145941" y="35600"/>
                </a:lnTo>
                <a:cubicBezTo>
                  <a:pt x="152460" y="29081"/>
                  <a:pt x="152460" y="18544"/>
                  <a:pt x="145941" y="12025"/>
                </a:cubicBezTo>
                <a:lnTo>
                  <a:pt x="140375" y="6459"/>
                </a:lnTo>
                <a:close/>
                <a:moveTo>
                  <a:pt x="51316" y="71944"/>
                </a:moveTo>
                <a:cubicBezTo>
                  <a:pt x="49500" y="73759"/>
                  <a:pt x="48101" y="75992"/>
                  <a:pt x="47298" y="78462"/>
                </a:cubicBezTo>
                <a:lnTo>
                  <a:pt x="38487" y="104894"/>
                </a:lnTo>
                <a:cubicBezTo>
                  <a:pt x="37624" y="107454"/>
                  <a:pt x="38308" y="110282"/>
                  <a:pt x="40213" y="112216"/>
                </a:cubicBezTo>
                <a:cubicBezTo>
                  <a:pt x="42118" y="114151"/>
                  <a:pt x="44946" y="114806"/>
                  <a:pt x="47536" y="113943"/>
                </a:cubicBezTo>
                <a:lnTo>
                  <a:pt x="73968" y="105132"/>
                </a:lnTo>
                <a:cubicBezTo>
                  <a:pt x="76408" y="104329"/>
                  <a:pt x="78641" y="102930"/>
                  <a:pt x="80486" y="101114"/>
                </a:cubicBezTo>
                <a:lnTo>
                  <a:pt x="128588" y="52953"/>
                </a:lnTo>
                <a:lnTo>
                  <a:pt x="99447" y="23813"/>
                </a:lnTo>
                <a:lnTo>
                  <a:pt x="51316" y="71944"/>
                </a:lnTo>
                <a:close/>
                <a:moveTo>
                  <a:pt x="28575" y="19050"/>
                </a:moveTo>
                <a:cubicBezTo>
                  <a:pt x="12799" y="19050"/>
                  <a:pt x="0" y="31849"/>
                  <a:pt x="0" y="47625"/>
                </a:cubicBezTo>
                <a:lnTo>
                  <a:pt x="0" y="123825"/>
                </a:lnTo>
                <a:cubicBezTo>
                  <a:pt x="0" y="139601"/>
                  <a:pt x="12799" y="152400"/>
                  <a:pt x="28575" y="152400"/>
                </a:cubicBezTo>
                <a:lnTo>
                  <a:pt x="104775" y="152400"/>
                </a:lnTo>
                <a:cubicBezTo>
                  <a:pt x="120551" y="152400"/>
                  <a:pt x="133350" y="139601"/>
                  <a:pt x="133350" y="123825"/>
                </a:cubicBezTo>
                <a:lnTo>
                  <a:pt x="133350" y="95250"/>
                </a:lnTo>
                <a:cubicBezTo>
                  <a:pt x="133350" y="89981"/>
                  <a:pt x="129094" y="85725"/>
                  <a:pt x="123825" y="85725"/>
                </a:cubicBezTo>
                <a:cubicBezTo>
                  <a:pt x="118556" y="85725"/>
                  <a:pt x="114300" y="89981"/>
                  <a:pt x="114300" y="95250"/>
                </a:cubicBezTo>
                <a:lnTo>
                  <a:pt x="114300" y="123825"/>
                </a:lnTo>
                <a:cubicBezTo>
                  <a:pt x="114300" y="129094"/>
                  <a:pt x="110044" y="133350"/>
                  <a:pt x="104775" y="133350"/>
                </a:cubicBezTo>
                <a:lnTo>
                  <a:pt x="28575" y="133350"/>
                </a:lnTo>
                <a:cubicBezTo>
                  <a:pt x="23306" y="133350"/>
                  <a:pt x="19050" y="129094"/>
                  <a:pt x="19050" y="123825"/>
                </a:cubicBezTo>
                <a:lnTo>
                  <a:pt x="19050" y="47625"/>
                </a:lnTo>
                <a:cubicBezTo>
                  <a:pt x="19050" y="42356"/>
                  <a:pt x="23306" y="38100"/>
                  <a:pt x="28575" y="38100"/>
                </a:cubicBezTo>
                <a:lnTo>
                  <a:pt x="57150" y="38100"/>
                </a:lnTo>
                <a:cubicBezTo>
                  <a:pt x="62419" y="38100"/>
                  <a:pt x="66675" y="33844"/>
                  <a:pt x="66675" y="28575"/>
                </a:cubicBezTo>
                <a:cubicBezTo>
                  <a:pt x="66675" y="23306"/>
                  <a:pt x="62419" y="19050"/>
                  <a:pt x="57150" y="19050"/>
                </a:cubicBezTo>
                <a:lnTo>
                  <a:pt x="28575" y="1905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3" name="Text 41"/>
          <p:cNvSpPr/>
          <p:nvPr/>
        </p:nvSpPr>
        <p:spPr>
          <a:xfrm>
            <a:off x="4857750" y="3795713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成绩录入和修改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667250" y="4062412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录入学生成绩，支持成绩修改和审核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495800" y="4376738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6" name="Shape 44"/>
          <p:cNvSpPr/>
          <p:nvPr/>
        </p:nvSpPr>
        <p:spPr>
          <a:xfrm>
            <a:off x="4676775" y="449103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52519" y="71438"/>
                </a:moveTo>
                <a:lnTo>
                  <a:pt x="100132" y="71438"/>
                </a:lnTo>
                <a:cubicBezTo>
                  <a:pt x="94863" y="71438"/>
                  <a:pt x="90607" y="67181"/>
                  <a:pt x="90607" y="61912"/>
                </a:cubicBezTo>
                <a:lnTo>
                  <a:pt x="90607" y="9525"/>
                </a:lnTo>
                <a:cubicBezTo>
                  <a:pt x="90607" y="4256"/>
                  <a:pt x="94893" y="-60"/>
                  <a:pt x="100102" y="625"/>
                </a:cubicBezTo>
                <a:cubicBezTo>
                  <a:pt x="131951" y="4852"/>
                  <a:pt x="157192" y="30093"/>
                  <a:pt x="161419" y="61942"/>
                </a:cubicBezTo>
                <a:cubicBezTo>
                  <a:pt x="162104" y="67151"/>
                  <a:pt x="157788" y="71438"/>
                  <a:pt x="152519" y="71438"/>
                </a:cubicBezTo>
                <a:close/>
                <a:moveTo>
                  <a:pt x="66258" y="11073"/>
                </a:moveTo>
                <a:cubicBezTo>
                  <a:pt x="71646" y="9942"/>
                  <a:pt x="76319" y="14347"/>
                  <a:pt x="76319" y="19854"/>
                </a:cubicBezTo>
                <a:lnTo>
                  <a:pt x="76319" y="78581"/>
                </a:lnTo>
                <a:cubicBezTo>
                  <a:pt x="76319" y="80248"/>
                  <a:pt x="76914" y="81855"/>
                  <a:pt x="77956" y="83135"/>
                </a:cubicBezTo>
                <a:lnTo>
                  <a:pt x="117277" y="130582"/>
                </a:lnTo>
                <a:cubicBezTo>
                  <a:pt x="120759" y="134779"/>
                  <a:pt x="120015" y="141119"/>
                  <a:pt x="115223" y="143708"/>
                </a:cubicBezTo>
                <a:cubicBezTo>
                  <a:pt x="105073" y="149245"/>
                  <a:pt x="93434" y="152400"/>
                  <a:pt x="81082" y="152400"/>
                </a:cubicBezTo>
                <a:cubicBezTo>
                  <a:pt x="41642" y="152400"/>
                  <a:pt x="9644" y="120402"/>
                  <a:pt x="9644" y="80962"/>
                </a:cubicBezTo>
                <a:cubicBezTo>
                  <a:pt x="9644" y="46583"/>
                  <a:pt x="33903" y="17889"/>
                  <a:pt x="66258" y="11073"/>
                </a:cubicBezTo>
                <a:close/>
                <a:moveTo>
                  <a:pt x="142220" y="85725"/>
                </a:moveTo>
                <a:lnTo>
                  <a:pt x="161270" y="85725"/>
                </a:lnTo>
                <a:cubicBezTo>
                  <a:pt x="166777" y="85725"/>
                  <a:pt x="171182" y="90398"/>
                  <a:pt x="170051" y="95786"/>
                </a:cubicBezTo>
                <a:cubicBezTo>
                  <a:pt x="167015" y="110192"/>
                  <a:pt x="159633" y="122992"/>
                  <a:pt x="149334" y="132755"/>
                </a:cubicBezTo>
                <a:cubicBezTo>
                  <a:pt x="145673" y="136237"/>
                  <a:pt x="139928" y="135493"/>
                  <a:pt x="136714" y="131594"/>
                </a:cubicBezTo>
                <a:lnTo>
                  <a:pt x="111591" y="101322"/>
                </a:lnTo>
                <a:cubicBezTo>
                  <a:pt x="106442" y="95101"/>
                  <a:pt x="110877" y="85725"/>
                  <a:pt x="118914" y="85725"/>
                </a:cubicBezTo>
                <a:lnTo>
                  <a:pt x="142190" y="85725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7" name="Text 45"/>
          <p:cNvSpPr/>
          <p:nvPr/>
        </p:nvSpPr>
        <p:spPr>
          <a:xfrm>
            <a:off x="4857750" y="4452938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查看所有成绩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667250" y="4719638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查看所授课程的成绩分布和统计分析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481513" y="5167313"/>
            <a:ext cx="3228975" cy="390525"/>
          </a:xfrm>
          <a:custGeom>
            <a:avLst/>
            <a:gdLst/>
            <a:ahLst/>
            <a:cxnLst/>
            <a:rect l="l" t="t" r="r" b="b"/>
            <a:pathLst>
              <a:path w="3228975" h="390525">
                <a:moveTo>
                  <a:pt x="38100" y="0"/>
                </a:moveTo>
                <a:lnTo>
                  <a:pt x="3190875" y="0"/>
                </a:lnTo>
                <a:cubicBezTo>
                  <a:pt x="3211917" y="0"/>
                  <a:pt x="3228975" y="17058"/>
                  <a:pt x="3228975" y="38100"/>
                </a:cubicBezTo>
                <a:lnTo>
                  <a:pt x="3228975" y="352425"/>
                </a:lnTo>
                <a:cubicBezTo>
                  <a:pt x="3228975" y="373467"/>
                  <a:pt x="3211917" y="390525"/>
                  <a:pt x="3190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4448175" y="5248275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崔程江实现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162925" y="1533525"/>
            <a:ext cx="3638550" cy="4229100"/>
          </a:xfrm>
          <a:custGeom>
            <a:avLst/>
            <a:gdLst/>
            <a:ahLst/>
            <a:cxnLst/>
            <a:rect l="l" t="t" r="r" b="b"/>
            <a:pathLst>
              <a:path w="3638550" h="4229100">
                <a:moveTo>
                  <a:pt x="114287" y="0"/>
                </a:moveTo>
                <a:lnTo>
                  <a:pt x="3524263" y="0"/>
                </a:lnTo>
                <a:cubicBezTo>
                  <a:pt x="3587382" y="0"/>
                  <a:pt x="3638550" y="51168"/>
                  <a:pt x="3638550" y="114287"/>
                </a:cubicBezTo>
                <a:lnTo>
                  <a:pt x="3638550" y="4114813"/>
                </a:lnTo>
                <a:cubicBezTo>
                  <a:pt x="3638550" y="4177932"/>
                  <a:pt x="3587382" y="4229100"/>
                  <a:pt x="3524263" y="4229100"/>
                </a:cubicBezTo>
                <a:lnTo>
                  <a:pt x="114287" y="4229100"/>
                </a:lnTo>
                <a:cubicBezTo>
                  <a:pt x="51210" y="4229100"/>
                  <a:pt x="0" y="4177890"/>
                  <a:pt x="0" y="4114813"/>
                </a:cubicBezTo>
                <a:lnTo>
                  <a:pt x="0" y="114287"/>
                </a:lnTo>
                <a:cubicBezTo>
                  <a:pt x="0" y="51210"/>
                  <a:pt x="51210" y="0"/>
                  <a:pt x="114287" y="0"/>
                </a:cubicBezTo>
                <a:close/>
              </a:path>
            </a:pathLst>
          </a:custGeom>
          <a:solidFill>
            <a:srgbClr val="7C8C9A">
              <a:alpha val="10196"/>
            </a:srgbClr>
          </a:solidFill>
          <a:ln w="25400">
            <a:solidFill>
              <a:srgbClr val="7C8C9A"/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8362950" y="175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53" name="Shape 51"/>
          <p:cNvSpPr/>
          <p:nvPr/>
        </p:nvSpPr>
        <p:spPr>
          <a:xfrm>
            <a:off x="8508206" y="18859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58702" y="92273"/>
                  <a:pt x="38695" y="72267"/>
                  <a:pt x="38695" y="47625"/>
                </a:cubicBezTo>
                <a:cubicBezTo>
                  <a:pt x="38695" y="22983"/>
                  <a:pt x="58702" y="2977"/>
                  <a:pt x="83344" y="2977"/>
                </a:cubicBezTo>
                <a:cubicBezTo>
                  <a:pt x="107986" y="2977"/>
                  <a:pt x="127992" y="22983"/>
                  <a:pt x="127992" y="47625"/>
                </a:cubicBezTo>
                <a:cubicBezTo>
                  <a:pt x="127992" y="72267"/>
                  <a:pt x="107986" y="92273"/>
                  <a:pt x="83344" y="92273"/>
                </a:cubicBezTo>
                <a:close/>
                <a:moveTo>
                  <a:pt x="71996" y="113109"/>
                </a:moveTo>
                <a:lnTo>
                  <a:pt x="94692" y="113109"/>
                </a:lnTo>
                <a:cubicBezTo>
                  <a:pt x="98301" y="113109"/>
                  <a:pt x="101203" y="116012"/>
                  <a:pt x="101203" y="119621"/>
                </a:cubicBezTo>
                <a:cubicBezTo>
                  <a:pt x="101203" y="121183"/>
                  <a:pt x="100645" y="122672"/>
                  <a:pt x="99640" y="123862"/>
                </a:cubicBezTo>
                <a:lnTo>
                  <a:pt x="89446" y="135768"/>
                </a:lnTo>
                <a:lnTo>
                  <a:pt x="100980" y="178594"/>
                </a:lnTo>
                <a:lnTo>
                  <a:pt x="101203" y="178594"/>
                </a:lnTo>
                <a:lnTo>
                  <a:pt x="114077" y="127062"/>
                </a:lnTo>
                <a:cubicBezTo>
                  <a:pt x="114895" y="123825"/>
                  <a:pt x="118207" y="121853"/>
                  <a:pt x="121332" y="123044"/>
                </a:cubicBezTo>
                <a:cubicBezTo>
                  <a:pt x="144363" y="131825"/>
                  <a:pt x="160734" y="154149"/>
                  <a:pt x="160734" y="180268"/>
                </a:cubicBezTo>
                <a:cubicBezTo>
                  <a:pt x="160734" y="185886"/>
                  <a:pt x="156158" y="190463"/>
                  <a:pt x="150540" y="190463"/>
                </a:cubicBezTo>
                <a:lnTo>
                  <a:pt x="16148" y="190500"/>
                </a:lnTo>
                <a:cubicBezTo>
                  <a:pt x="10530" y="190500"/>
                  <a:pt x="5953" y="185924"/>
                  <a:pt x="5953" y="180305"/>
                </a:cubicBezTo>
                <a:cubicBezTo>
                  <a:pt x="5953" y="154186"/>
                  <a:pt x="22324" y="131862"/>
                  <a:pt x="45355" y="123081"/>
                </a:cubicBezTo>
                <a:cubicBezTo>
                  <a:pt x="48481" y="121890"/>
                  <a:pt x="51792" y="123862"/>
                  <a:pt x="52611" y="127099"/>
                </a:cubicBezTo>
                <a:lnTo>
                  <a:pt x="65484" y="178631"/>
                </a:lnTo>
                <a:lnTo>
                  <a:pt x="65708" y="178631"/>
                </a:lnTo>
                <a:lnTo>
                  <a:pt x="77242" y="135806"/>
                </a:lnTo>
                <a:lnTo>
                  <a:pt x="67047" y="123899"/>
                </a:lnTo>
                <a:cubicBezTo>
                  <a:pt x="66042" y="122709"/>
                  <a:pt x="65484" y="121221"/>
                  <a:pt x="65484" y="119658"/>
                </a:cubicBezTo>
                <a:cubicBezTo>
                  <a:pt x="65484" y="116049"/>
                  <a:pt x="68387" y="113147"/>
                  <a:pt x="71996" y="113147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54" name="Text 52"/>
          <p:cNvSpPr/>
          <p:nvPr/>
        </p:nvSpPr>
        <p:spPr>
          <a:xfrm>
            <a:off x="8934450" y="1733550"/>
            <a:ext cx="1514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教学秘书功能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934450" y="2038350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Secretary Features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382000" y="2405063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57" name="Shape 55"/>
          <p:cNvSpPr/>
          <p:nvPr/>
        </p:nvSpPr>
        <p:spPr>
          <a:xfrm>
            <a:off x="8553450" y="2519363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66675"/>
                </a:moveTo>
                <a:cubicBezTo>
                  <a:pt x="112335" y="66675"/>
                  <a:pt x="126206" y="52804"/>
                  <a:pt x="126206" y="35719"/>
                </a:cubicBezTo>
                <a:cubicBezTo>
                  <a:pt x="126206" y="18634"/>
                  <a:pt x="112335" y="4763"/>
                  <a:pt x="95250" y="4763"/>
                </a:cubicBezTo>
                <a:cubicBezTo>
                  <a:pt x="78165" y="4763"/>
                  <a:pt x="64294" y="18634"/>
                  <a:pt x="64294" y="35719"/>
                </a:cubicBezTo>
                <a:cubicBezTo>
                  <a:pt x="64294" y="52804"/>
                  <a:pt x="78165" y="66675"/>
                  <a:pt x="95250" y="66675"/>
                </a:cubicBezTo>
                <a:close/>
                <a:moveTo>
                  <a:pt x="28575" y="69056"/>
                </a:moveTo>
                <a:cubicBezTo>
                  <a:pt x="40403" y="69056"/>
                  <a:pt x="50006" y="59453"/>
                  <a:pt x="50006" y="47625"/>
                </a:cubicBezTo>
                <a:cubicBezTo>
                  <a:pt x="50006" y="35797"/>
                  <a:pt x="40403" y="26194"/>
                  <a:pt x="28575" y="26194"/>
                </a:cubicBezTo>
                <a:cubicBezTo>
                  <a:pt x="16747" y="26194"/>
                  <a:pt x="7144" y="35797"/>
                  <a:pt x="7144" y="47625"/>
                </a:cubicBezTo>
                <a:cubicBezTo>
                  <a:pt x="7144" y="59453"/>
                  <a:pt x="16747" y="69056"/>
                  <a:pt x="28575" y="69056"/>
                </a:cubicBezTo>
                <a:close/>
                <a:moveTo>
                  <a:pt x="0" y="123825"/>
                </a:moveTo>
                <a:lnTo>
                  <a:pt x="0" y="133350"/>
                </a:lnTo>
                <a:cubicBezTo>
                  <a:pt x="0" y="138619"/>
                  <a:pt x="4256" y="142875"/>
                  <a:pt x="9525" y="142875"/>
                </a:cubicBezTo>
                <a:lnTo>
                  <a:pt x="35332" y="142875"/>
                </a:lnTo>
                <a:cubicBezTo>
                  <a:pt x="34052" y="139958"/>
                  <a:pt x="33338" y="136743"/>
                  <a:pt x="33338" y="133350"/>
                </a:cubicBezTo>
                <a:lnTo>
                  <a:pt x="33338" y="128588"/>
                </a:lnTo>
                <a:cubicBezTo>
                  <a:pt x="33338" y="112752"/>
                  <a:pt x="39291" y="98286"/>
                  <a:pt x="49084" y="87332"/>
                </a:cubicBezTo>
                <a:cubicBezTo>
                  <a:pt x="45601" y="86291"/>
                  <a:pt x="41910" y="85725"/>
                  <a:pt x="38100" y="85725"/>
                </a:cubicBezTo>
                <a:cubicBezTo>
                  <a:pt x="17056" y="85725"/>
                  <a:pt x="0" y="102781"/>
                  <a:pt x="0" y="123825"/>
                </a:cubicBezTo>
                <a:close/>
                <a:moveTo>
                  <a:pt x="183356" y="47625"/>
                </a:moveTo>
                <a:cubicBezTo>
                  <a:pt x="183356" y="35797"/>
                  <a:pt x="173753" y="26194"/>
                  <a:pt x="161925" y="26194"/>
                </a:cubicBezTo>
                <a:cubicBezTo>
                  <a:pt x="150097" y="26194"/>
                  <a:pt x="140494" y="35797"/>
                  <a:pt x="140494" y="47625"/>
                </a:cubicBezTo>
                <a:cubicBezTo>
                  <a:pt x="140494" y="59453"/>
                  <a:pt x="150097" y="69056"/>
                  <a:pt x="161925" y="69056"/>
                </a:cubicBezTo>
                <a:cubicBezTo>
                  <a:pt x="173753" y="69056"/>
                  <a:pt x="183356" y="59453"/>
                  <a:pt x="183356" y="47625"/>
                </a:cubicBezTo>
                <a:close/>
                <a:moveTo>
                  <a:pt x="47625" y="128588"/>
                </a:moveTo>
                <a:lnTo>
                  <a:pt x="47625" y="133350"/>
                </a:lnTo>
                <a:cubicBezTo>
                  <a:pt x="47625" y="138619"/>
                  <a:pt x="51881" y="142875"/>
                  <a:pt x="57150" y="142875"/>
                </a:cubicBezTo>
                <a:lnTo>
                  <a:pt x="103823" y="142875"/>
                </a:lnTo>
                <a:cubicBezTo>
                  <a:pt x="101709" y="136446"/>
                  <a:pt x="101947" y="129659"/>
                  <a:pt x="107007" y="123825"/>
                </a:cubicBezTo>
                <a:cubicBezTo>
                  <a:pt x="102840" y="119003"/>
                  <a:pt x="100905" y="112008"/>
                  <a:pt x="103614" y="104983"/>
                </a:cubicBezTo>
                <a:cubicBezTo>
                  <a:pt x="105579" y="99893"/>
                  <a:pt x="108347" y="95131"/>
                  <a:pt x="111770" y="90904"/>
                </a:cubicBezTo>
                <a:cubicBezTo>
                  <a:pt x="113377" y="88940"/>
                  <a:pt x="115223" y="87422"/>
                  <a:pt x="117217" y="86320"/>
                </a:cubicBezTo>
                <a:cubicBezTo>
                  <a:pt x="110639" y="82897"/>
                  <a:pt x="103168" y="80962"/>
                  <a:pt x="95250" y="80962"/>
                </a:cubicBezTo>
                <a:cubicBezTo>
                  <a:pt x="68937" y="80962"/>
                  <a:pt x="47625" y="102275"/>
                  <a:pt x="47625" y="128588"/>
                </a:cubicBezTo>
                <a:close/>
                <a:moveTo>
                  <a:pt x="185916" y="115461"/>
                </a:moveTo>
                <a:cubicBezTo>
                  <a:pt x="187791" y="114389"/>
                  <a:pt x="188744" y="112157"/>
                  <a:pt x="187940" y="110103"/>
                </a:cubicBezTo>
                <a:cubicBezTo>
                  <a:pt x="186511" y="106412"/>
                  <a:pt x="184517" y="102930"/>
                  <a:pt x="182017" y="99864"/>
                </a:cubicBezTo>
                <a:cubicBezTo>
                  <a:pt x="180648" y="98167"/>
                  <a:pt x="178237" y="97869"/>
                  <a:pt x="176361" y="98971"/>
                </a:cubicBezTo>
                <a:cubicBezTo>
                  <a:pt x="169872" y="102721"/>
                  <a:pt x="161895" y="98137"/>
                  <a:pt x="161895" y="90607"/>
                </a:cubicBezTo>
                <a:cubicBezTo>
                  <a:pt x="161895" y="88434"/>
                  <a:pt x="160437" y="86499"/>
                  <a:pt x="158294" y="86171"/>
                </a:cubicBezTo>
                <a:cubicBezTo>
                  <a:pt x="154454" y="85576"/>
                  <a:pt x="150316" y="85576"/>
                  <a:pt x="146477" y="86171"/>
                </a:cubicBezTo>
                <a:cubicBezTo>
                  <a:pt x="144334" y="86499"/>
                  <a:pt x="142875" y="88434"/>
                  <a:pt x="142875" y="90607"/>
                </a:cubicBezTo>
                <a:cubicBezTo>
                  <a:pt x="142875" y="98108"/>
                  <a:pt x="134898" y="102721"/>
                  <a:pt x="128409" y="98971"/>
                </a:cubicBezTo>
                <a:cubicBezTo>
                  <a:pt x="126534" y="97899"/>
                  <a:pt x="124123" y="98197"/>
                  <a:pt x="122753" y="99864"/>
                </a:cubicBezTo>
                <a:cubicBezTo>
                  <a:pt x="120253" y="102930"/>
                  <a:pt x="118259" y="106412"/>
                  <a:pt x="116830" y="110103"/>
                </a:cubicBezTo>
                <a:cubicBezTo>
                  <a:pt x="116056" y="112127"/>
                  <a:pt x="116979" y="114360"/>
                  <a:pt x="118854" y="115431"/>
                </a:cubicBezTo>
                <a:cubicBezTo>
                  <a:pt x="125373" y="119182"/>
                  <a:pt x="125373" y="128379"/>
                  <a:pt x="118854" y="132159"/>
                </a:cubicBezTo>
                <a:cubicBezTo>
                  <a:pt x="116979" y="133231"/>
                  <a:pt x="116026" y="135463"/>
                  <a:pt x="116830" y="137487"/>
                </a:cubicBezTo>
                <a:cubicBezTo>
                  <a:pt x="118259" y="141178"/>
                  <a:pt x="120253" y="144661"/>
                  <a:pt x="122753" y="147727"/>
                </a:cubicBezTo>
                <a:cubicBezTo>
                  <a:pt x="124123" y="149423"/>
                  <a:pt x="126534" y="149721"/>
                  <a:pt x="128409" y="148620"/>
                </a:cubicBezTo>
                <a:cubicBezTo>
                  <a:pt x="134898" y="144869"/>
                  <a:pt x="142875" y="149483"/>
                  <a:pt x="142875" y="156984"/>
                </a:cubicBezTo>
                <a:cubicBezTo>
                  <a:pt x="142875" y="159157"/>
                  <a:pt x="144334" y="161092"/>
                  <a:pt x="146477" y="161419"/>
                </a:cubicBezTo>
                <a:cubicBezTo>
                  <a:pt x="150316" y="162014"/>
                  <a:pt x="154454" y="162014"/>
                  <a:pt x="158294" y="161419"/>
                </a:cubicBezTo>
                <a:cubicBezTo>
                  <a:pt x="160437" y="161092"/>
                  <a:pt x="161895" y="159157"/>
                  <a:pt x="161895" y="156984"/>
                </a:cubicBezTo>
                <a:cubicBezTo>
                  <a:pt x="161895" y="149483"/>
                  <a:pt x="169872" y="144869"/>
                  <a:pt x="176361" y="148620"/>
                </a:cubicBezTo>
                <a:cubicBezTo>
                  <a:pt x="178237" y="149691"/>
                  <a:pt x="180648" y="149394"/>
                  <a:pt x="182017" y="147727"/>
                </a:cubicBezTo>
                <a:cubicBezTo>
                  <a:pt x="184517" y="144661"/>
                  <a:pt x="186511" y="141178"/>
                  <a:pt x="187940" y="137487"/>
                </a:cubicBezTo>
                <a:cubicBezTo>
                  <a:pt x="188714" y="135463"/>
                  <a:pt x="187791" y="133231"/>
                  <a:pt x="185916" y="132159"/>
                </a:cubicBezTo>
                <a:cubicBezTo>
                  <a:pt x="179397" y="128409"/>
                  <a:pt x="179397" y="119211"/>
                  <a:pt x="185916" y="115431"/>
                </a:cubicBezTo>
                <a:close/>
                <a:moveTo>
                  <a:pt x="140494" y="123825"/>
                </a:moveTo>
                <a:cubicBezTo>
                  <a:pt x="140494" y="117254"/>
                  <a:pt x="145829" y="111919"/>
                  <a:pt x="152400" y="111919"/>
                </a:cubicBezTo>
                <a:cubicBezTo>
                  <a:pt x="158971" y="111919"/>
                  <a:pt x="164306" y="117254"/>
                  <a:pt x="164306" y="123825"/>
                </a:cubicBezTo>
                <a:cubicBezTo>
                  <a:pt x="164306" y="130396"/>
                  <a:pt x="158971" y="135731"/>
                  <a:pt x="152400" y="135731"/>
                </a:cubicBezTo>
                <a:cubicBezTo>
                  <a:pt x="145829" y="135731"/>
                  <a:pt x="140494" y="130396"/>
                  <a:pt x="140494" y="123825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58" name="Text 56"/>
          <p:cNvSpPr/>
          <p:nvPr/>
        </p:nvSpPr>
        <p:spPr>
          <a:xfrm>
            <a:off x="8743950" y="2481263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学生、教师、课程管理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53450" y="2747963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增删改查基础数据，维护数据一致性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382000" y="3062288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1" name="Shape 59"/>
          <p:cNvSpPr/>
          <p:nvPr/>
        </p:nvSpPr>
        <p:spPr>
          <a:xfrm>
            <a:off x="8572500" y="31765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9826" y="10805"/>
                </a:moveTo>
                <a:cubicBezTo>
                  <a:pt x="43071" y="13067"/>
                  <a:pt x="43845" y="17532"/>
                  <a:pt x="41583" y="20747"/>
                </a:cubicBezTo>
                <a:lnTo>
                  <a:pt x="24914" y="44559"/>
                </a:lnTo>
                <a:cubicBezTo>
                  <a:pt x="23693" y="46286"/>
                  <a:pt x="21788" y="47387"/>
                  <a:pt x="19675" y="47565"/>
                </a:cubicBezTo>
                <a:cubicBezTo>
                  <a:pt x="17562" y="47744"/>
                  <a:pt x="15478" y="47030"/>
                  <a:pt x="13990" y="45541"/>
                </a:cubicBezTo>
                <a:lnTo>
                  <a:pt x="2084" y="33635"/>
                </a:lnTo>
                <a:cubicBezTo>
                  <a:pt x="-685" y="30837"/>
                  <a:pt x="-685" y="26313"/>
                  <a:pt x="2084" y="23515"/>
                </a:cubicBezTo>
                <a:cubicBezTo>
                  <a:pt x="4852" y="20717"/>
                  <a:pt x="9406" y="20747"/>
                  <a:pt x="12204" y="23515"/>
                </a:cubicBezTo>
                <a:lnTo>
                  <a:pt x="18098" y="29408"/>
                </a:lnTo>
                <a:lnTo>
                  <a:pt x="29885" y="12561"/>
                </a:lnTo>
                <a:cubicBezTo>
                  <a:pt x="32147" y="9317"/>
                  <a:pt x="36612" y="8543"/>
                  <a:pt x="39826" y="10805"/>
                </a:cubicBezTo>
                <a:close/>
                <a:moveTo>
                  <a:pt x="39826" y="58430"/>
                </a:moveTo>
                <a:cubicBezTo>
                  <a:pt x="43071" y="60692"/>
                  <a:pt x="43845" y="65157"/>
                  <a:pt x="41583" y="68372"/>
                </a:cubicBezTo>
                <a:lnTo>
                  <a:pt x="24914" y="92184"/>
                </a:lnTo>
                <a:cubicBezTo>
                  <a:pt x="23693" y="93911"/>
                  <a:pt x="21788" y="95012"/>
                  <a:pt x="19675" y="95190"/>
                </a:cubicBezTo>
                <a:cubicBezTo>
                  <a:pt x="17562" y="95369"/>
                  <a:pt x="15478" y="94655"/>
                  <a:pt x="13990" y="93166"/>
                </a:cubicBezTo>
                <a:lnTo>
                  <a:pt x="2084" y="81260"/>
                </a:lnTo>
                <a:cubicBezTo>
                  <a:pt x="-714" y="78462"/>
                  <a:pt x="-714" y="73938"/>
                  <a:pt x="2084" y="71170"/>
                </a:cubicBezTo>
                <a:cubicBezTo>
                  <a:pt x="4882" y="68401"/>
                  <a:pt x="9406" y="68372"/>
                  <a:pt x="12174" y="71170"/>
                </a:cubicBezTo>
                <a:lnTo>
                  <a:pt x="18068" y="77063"/>
                </a:lnTo>
                <a:lnTo>
                  <a:pt x="29855" y="60216"/>
                </a:lnTo>
                <a:cubicBezTo>
                  <a:pt x="32117" y="56971"/>
                  <a:pt x="36582" y="56197"/>
                  <a:pt x="39797" y="58460"/>
                </a:cubicBezTo>
                <a:close/>
                <a:moveTo>
                  <a:pt x="66675" y="28575"/>
                </a:moveTo>
                <a:cubicBezTo>
                  <a:pt x="66675" y="23306"/>
                  <a:pt x="70931" y="19050"/>
                  <a:pt x="76200" y="19050"/>
                </a:cubicBezTo>
                <a:lnTo>
                  <a:pt x="142875" y="19050"/>
                </a:lnTo>
                <a:cubicBezTo>
                  <a:pt x="148144" y="19050"/>
                  <a:pt x="152400" y="23306"/>
                  <a:pt x="152400" y="28575"/>
                </a:cubicBezTo>
                <a:cubicBezTo>
                  <a:pt x="152400" y="33844"/>
                  <a:pt x="148144" y="38100"/>
                  <a:pt x="142875" y="38100"/>
                </a:cubicBezTo>
                <a:lnTo>
                  <a:pt x="76200" y="38100"/>
                </a:lnTo>
                <a:cubicBezTo>
                  <a:pt x="70931" y="38100"/>
                  <a:pt x="66675" y="33844"/>
                  <a:pt x="66675" y="28575"/>
                </a:cubicBezTo>
                <a:close/>
                <a:moveTo>
                  <a:pt x="66675" y="76200"/>
                </a:moveTo>
                <a:cubicBezTo>
                  <a:pt x="66675" y="70931"/>
                  <a:pt x="70931" y="66675"/>
                  <a:pt x="76200" y="66675"/>
                </a:cubicBezTo>
                <a:lnTo>
                  <a:pt x="142875" y="66675"/>
                </a:lnTo>
                <a:cubicBezTo>
                  <a:pt x="148144" y="66675"/>
                  <a:pt x="152400" y="70931"/>
                  <a:pt x="152400" y="76200"/>
                </a:cubicBezTo>
                <a:cubicBezTo>
                  <a:pt x="152400" y="81469"/>
                  <a:pt x="148144" y="85725"/>
                  <a:pt x="142875" y="85725"/>
                </a:cubicBezTo>
                <a:lnTo>
                  <a:pt x="76200" y="85725"/>
                </a:lnTo>
                <a:cubicBezTo>
                  <a:pt x="70931" y="85725"/>
                  <a:pt x="66675" y="81469"/>
                  <a:pt x="66675" y="76200"/>
                </a:cubicBezTo>
                <a:close/>
                <a:moveTo>
                  <a:pt x="47625" y="123825"/>
                </a:moveTo>
                <a:cubicBezTo>
                  <a:pt x="47625" y="118556"/>
                  <a:pt x="51881" y="114300"/>
                  <a:pt x="57150" y="114300"/>
                </a:cubicBezTo>
                <a:lnTo>
                  <a:pt x="142875" y="114300"/>
                </a:lnTo>
                <a:cubicBezTo>
                  <a:pt x="148144" y="114300"/>
                  <a:pt x="152400" y="118556"/>
                  <a:pt x="152400" y="123825"/>
                </a:cubicBezTo>
                <a:cubicBezTo>
                  <a:pt x="152400" y="129094"/>
                  <a:pt x="148144" y="133350"/>
                  <a:pt x="142875" y="133350"/>
                </a:cubicBezTo>
                <a:lnTo>
                  <a:pt x="57150" y="133350"/>
                </a:lnTo>
                <a:cubicBezTo>
                  <a:pt x="51881" y="133350"/>
                  <a:pt x="47625" y="129094"/>
                  <a:pt x="47625" y="123825"/>
                </a:cubicBezTo>
                <a:close/>
                <a:moveTo>
                  <a:pt x="19050" y="111919"/>
                </a:moveTo>
                <a:cubicBezTo>
                  <a:pt x="25621" y="111919"/>
                  <a:pt x="30956" y="117254"/>
                  <a:pt x="30956" y="123825"/>
                </a:cubicBezTo>
                <a:cubicBezTo>
                  <a:pt x="30956" y="130396"/>
                  <a:pt x="25621" y="135731"/>
                  <a:pt x="19050" y="135731"/>
                </a:cubicBezTo>
                <a:cubicBezTo>
                  <a:pt x="12479" y="135731"/>
                  <a:pt x="7144" y="130396"/>
                  <a:pt x="7144" y="123825"/>
                </a:cubicBezTo>
                <a:cubicBezTo>
                  <a:pt x="7144" y="117254"/>
                  <a:pt x="12479" y="111919"/>
                  <a:pt x="19050" y="111919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2" name="Text 60"/>
          <p:cNvSpPr/>
          <p:nvPr/>
        </p:nvSpPr>
        <p:spPr>
          <a:xfrm>
            <a:off x="8743950" y="3138488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教学任务分配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553450" y="3405188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分配教学任务，指定授课教师，安排课程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82000" y="3719512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5" name="Shape 63"/>
          <p:cNvSpPr/>
          <p:nvPr/>
        </p:nvSpPr>
        <p:spPr>
          <a:xfrm>
            <a:off x="8591550" y="3833812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9050" y="0"/>
                </a:moveTo>
                <a:cubicBezTo>
                  <a:pt x="8543" y="0"/>
                  <a:pt x="0" y="8543"/>
                  <a:pt x="0" y="19050"/>
                </a:cubicBezTo>
                <a:lnTo>
                  <a:pt x="0" y="133350"/>
                </a:lnTo>
                <a:cubicBezTo>
                  <a:pt x="0" y="143857"/>
                  <a:pt x="8543" y="152400"/>
                  <a:pt x="19050" y="152400"/>
                </a:cubicBezTo>
                <a:lnTo>
                  <a:pt x="95250" y="152400"/>
                </a:lnTo>
                <a:cubicBezTo>
                  <a:pt x="105757" y="152400"/>
                  <a:pt x="114300" y="143857"/>
                  <a:pt x="114300" y="133350"/>
                </a:cubicBezTo>
                <a:lnTo>
                  <a:pt x="114300" y="50750"/>
                </a:lnTo>
                <a:cubicBezTo>
                  <a:pt x="114300" y="45690"/>
                  <a:pt x="112306" y="40838"/>
                  <a:pt x="108734" y="37267"/>
                </a:cubicBezTo>
                <a:lnTo>
                  <a:pt x="77004" y="5566"/>
                </a:lnTo>
                <a:cubicBezTo>
                  <a:pt x="73432" y="1994"/>
                  <a:pt x="68610" y="0"/>
                  <a:pt x="63550" y="0"/>
                </a:cubicBezTo>
                <a:lnTo>
                  <a:pt x="19050" y="0"/>
                </a:lnTo>
                <a:close/>
                <a:moveTo>
                  <a:pt x="96887" y="52388"/>
                </a:moveTo>
                <a:lnTo>
                  <a:pt x="69056" y="52388"/>
                </a:lnTo>
                <a:cubicBezTo>
                  <a:pt x="65097" y="52388"/>
                  <a:pt x="61912" y="49203"/>
                  <a:pt x="61912" y="45244"/>
                </a:cubicBezTo>
                <a:lnTo>
                  <a:pt x="61912" y="17413"/>
                </a:lnTo>
                <a:lnTo>
                  <a:pt x="96887" y="52388"/>
                </a:lnTo>
                <a:close/>
                <a:moveTo>
                  <a:pt x="19050" y="114300"/>
                </a:moveTo>
                <a:lnTo>
                  <a:pt x="19050" y="95250"/>
                </a:lnTo>
                <a:cubicBezTo>
                  <a:pt x="19050" y="89981"/>
                  <a:pt x="23306" y="85725"/>
                  <a:pt x="28575" y="85725"/>
                </a:cubicBezTo>
                <a:lnTo>
                  <a:pt x="85725" y="85725"/>
                </a:lnTo>
                <a:cubicBezTo>
                  <a:pt x="90994" y="85725"/>
                  <a:pt x="95250" y="89981"/>
                  <a:pt x="95250" y="95250"/>
                </a:cubicBezTo>
                <a:lnTo>
                  <a:pt x="95250" y="114300"/>
                </a:lnTo>
                <a:cubicBezTo>
                  <a:pt x="95250" y="119569"/>
                  <a:pt x="90994" y="123825"/>
                  <a:pt x="85725" y="123825"/>
                </a:cubicBezTo>
                <a:lnTo>
                  <a:pt x="28575" y="123825"/>
                </a:lnTo>
                <a:cubicBezTo>
                  <a:pt x="23306" y="123825"/>
                  <a:pt x="19050" y="119569"/>
                  <a:pt x="19050" y="114300"/>
                </a:cubicBezTo>
                <a:close/>
                <a:moveTo>
                  <a:pt x="26194" y="19050"/>
                </a:moveTo>
                <a:lnTo>
                  <a:pt x="40481" y="19050"/>
                </a:lnTo>
                <a:cubicBezTo>
                  <a:pt x="44440" y="19050"/>
                  <a:pt x="47625" y="22235"/>
                  <a:pt x="47625" y="26194"/>
                </a:cubicBezTo>
                <a:cubicBezTo>
                  <a:pt x="47625" y="30153"/>
                  <a:pt x="44440" y="33338"/>
                  <a:pt x="40481" y="33338"/>
                </a:cubicBezTo>
                <a:lnTo>
                  <a:pt x="26194" y="33338"/>
                </a:lnTo>
                <a:cubicBezTo>
                  <a:pt x="22235" y="33338"/>
                  <a:pt x="19050" y="30153"/>
                  <a:pt x="19050" y="26194"/>
                </a:cubicBezTo>
                <a:cubicBezTo>
                  <a:pt x="19050" y="22235"/>
                  <a:pt x="22235" y="19050"/>
                  <a:pt x="26194" y="19050"/>
                </a:cubicBezTo>
                <a:close/>
                <a:moveTo>
                  <a:pt x="26194" y="47625"/>
                </a:moveTo>
                <a:lnTo>
                  <a:pt x="40481" y="47625"/>
                </a:lnTo>
                <a:cubicBezTo>
                  <a:pt x="44440" y="47625"/>
                  <a:pt x="47625" y="50810"/>
                  <a:pt x="47625" y="54769"/>
                </a:cubicBezTo>
                <a:cubicBezTo>
                  <a:pt x="47625" y="58728"/>
                  <a:pt x="44440" y="61912"/>
                  <a:pt x="40481" y="61912"/>
                </a:cubicBezTo>
                <a:lnTo>
                  <a:pt x="26194" y="61912"/>
                </a:lnTo>
                <a:cubicBezTo>
                  <a:pt x="22235" y="61912"/>
                  <a:pt x="19050" y="58728"/>
                  <a:pt x="19050" y="54769"/>
                </a:cubicBezTo>
                <a:cubicBezTo>
                  <a:pt x="19050" y="50810"/>
                  <a:pt x="22235" y="47625"/>
                  <a:pt x="26194" y="47625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6" name="Text 64"/>
          <p:cNvSpPr/>
          <p:nvPr/>
        </p:nvSpPr>
        <p:spPr>
          <a:xfrm>
            <a:off x="8743950" y="3795713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报表生成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553450" y="4062412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生成教学统计报表，支持数据导出与打印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382000" y="4376738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9" name="Shape 67"/>
          <p:cNvSpPr/>
          <p:nvPr/>
        </p:nvSpPr>
        <p:spPr>
          <a:xfrm>
            <a:off x="8591550" y="449103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74384" y="19883"/>
                </a:moveTo>
                <a:cubicBezTo>
                  <a:pt x="77480" y="15627"/>
                  <a:pt x="76527" y="9674"/>
                  <a:pt x="72271" y="6578"/>
                </a:cubicBezTo>
                <a:cubicBezTo>
                  <a:pt x="68014" y="3483"/>
                  <a:pt x="62061" y="4435"/>
                  <a:pt x="58966" y="8692"/>
                </a:cubicBezTo>
                <a:lnTo>
                  <a:pt x="27414" y="52060"/>
                </a:lnTo>
                <a:lnTo>
                  <a:pt x="16252" y="40898"/>
                </a:lnTo>
                <a:cubicBezTo>
                  <a:pt x="12531" y="37177"/>
                  <a:pt x="6489" y="37177"/>
                  <a:pt x="2768" y="40898"/>
                </a:cubicBezTo>
                <a:cubicBezTo>
                  <a:pt x="-952" y="44619"/>
                  <a:pt x="-952" y="50661"/>
                  <a:pt x="2768" y="54382"/>
                </a:cubicBezTo>
                <a:lnTo>
                  <a:pt x="21818" y="73432"/>
                </a:lnTo>
                <a:cubicBezTo>
                  <a:pt x="23783" y="75396"/>
                  <a:pt x="26521" y="76408"/>
                  <a:pt x="29289" y="76200"/>
                </a:cubicBezTo>
                <a:cubicBezTo>
                  <a:pt x="32058" y="75992"/>
                  <a:pt x="34617" y="74563"/>
                  <a:pt x="36255" y="72301"/>
                </a:cubicBezTo>
                <a:lnTo>
                  <a:pt x="74355" y="19913"/>
                </a:lnTo>
                <a:close/>
                <a:moveTo>
                  <a:pt x="112484" y="60365"/>
                </a:moveTo>
                <a:cubicBezTo>
                  <a:pt x="115580" y="56108"/>
                  <a:pt x="114627" y="50155"/>
                  <a:pt x="110371" y="47059"/>
                </a:cubicBezTo>
                <a:cubicBezTo>
                  <a:pt x="106114" y="43964"/>
                  <a:pt x="100161" y="44916"/>
                  <a:pt x="97066" y="49173"/>
                </a:cubicBezTo>
                <a:lnTo>
                  <a:pt x="46464" y="118735"/>
                </a:lnTo>
                <a:lnTo>
                  <a:pt x="25777" y="98048"/>
                </a:lnTo>
                <a:cubicBezTo>
                  <a:pt x="22056" y="94327"/>
                  <a:pt x="16014" y="94327"/>
                  <a:pt x="12293" y="98048"/>
                </a:cubicBezTo>
                <a:cubicBezTo>
                  <a:pt x="8572" y="101769"/>
                  <a:pt x="8572" y="107811"/>
                  <a:pt x="12293" y="111532"/>
                </a:cubicBezTo>
                <a:lnTo>
                  <a:pt x="40868" y="140107"/>
                </a:lnTo>
                <a:cubicBezTo>
                  <a:pt x="42833" y="142071"/>
                  <a:pt x="45571" y="143083"/>
                  <a:pt x="48339" y="142875"/>
                </a:cubicBezTo>
                <a:cubicBezTo>
                  <a:pt x="51108" y="142667"/>
                  <a:pt x="53667" y="141238"/>
                  <a:pt x="55305" y="138976"/>
                </a:cubicBezTo>
                <a:lnTo>
                  <a:pt x="112455" y="60394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70" name="Text 68"/>
          <p:cNvSpPr/>
          <p:nvPr/>
        </p:nvSpPr>
        <p:spPr>
          <a:xfrm>
            <a:off x="8743950" y="4452938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选课审批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553450" y="4719638"/>
            <a:ext cx="3114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审批学生选课申请，处理异常选课情况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367712" y="5167313"/>
            <a:ext cx="3228975" cy="390525"/>
          </a:xfrm>
          <a:custGeom>
            <a:avLst/>
            <a:gdLst/>
            <a:ahLst/>
            <a:cxnLst/>
            <a:rect l="l" t="t" r="r" b="b"/>
            <a:pathLst>
              <a:path w="3228975" h="390525">
                <a:moveTo>
                  <a:pt x="38100" y="0"/>
                </a:moveTo>
                <a:lnTo>
                  <a:pt x="3190875" y="0"/>
                </a:lnTo>
                <a:cubicBezTo>
                  <a:pt x="3211917" y="0"/>
                  <a:pt x="3228975" y="17058"/>
                  <a:pt x="3228975" y="38100"/>
                </a:cubicBezTo>
                <a:lnTo>
                  <a:pt x="3228975" y="352425"/>
                </a:lnTo>
                <a:cubicBezTo>
                  <a:pt x="3228975" y="373467"/>
                  <a:pt x="3211917" y="390525"/>
                  <a:pt x="31908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8334375" y="5248275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谢贤豪实现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400050" y="5962650"/>
            <a:ext cx="38100" cy="647700"/>
          </a:xfrm>
          <a:custGeom>
            <a:avLst/>
            <a:gdLst/>
            <a:ahLst/>
            <a:cxnLst/>
            <a:rect l="l" t="t" r="r" b="b"/>
            <a:pathLst>
              <a:path w="38100" h="647700">
                <a:moveTo>
                  <a:pt x="0" y="0"/>
                </a:moveTo>
                <a:lnTo>
                  <a:pt x="38100" y="0"/>
                </a:lnTo>
                <a:lnTo>
                  <a:pt x="381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5" name="Shape 73"/>
          <p:cNvSpPr/>
          <p:nvPr/>
        </p:nvSpPr>
        <p:spPr>
          <a:xfrm>
            <a:off x="595313" y="6191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6" name="Text 74"/>
          <p:cNvSpPr/>
          <p:nvPr/>
        </p:nvSpPr>
        <p:spPr>
          <a:xfrm>
            <a:off x="923925" y="6076950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完整权限管理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923925" y="6305550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三角色权限清晰分离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3295650" y="5962650"/>
            <a:ext cx="38100" cy="647700"/>
          </a:xfrm>
          <a:custGeom>
            <a:avLst/>
            <a:gdLst/>
            <a:ahLst/>
            <a:cxnLst/>
            <a:rect l="l" t="t" r="r" b="b"/>
            <a:pathLst>
              <a:path w="38100" h="647700">
                <a:moveTo>
                  <a:pt x="0" y="0"/>
                </a:moveTo>
                <a:lnTo>
                  <a:pt x="38100" y="0"/>
                </a:lnTo>
                <a:lnTo>
                  <a:pt x="381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9" name="Shape 77"/>
          <p:cNvSpPr/>
          <p:nvPr/>
        </p:nvSpPr>
        <p:spPr>
          <a:xfrm>
            <a:off x="3490913" y="6191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80" name="Text 78"/>
          <p:cNvSpPr/>
          <p:nvPr/>
        </p:nvSpPr>
        <p:spPr>
          <a:xfrm>
            <a:off x="3819525" y="6076950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数据实时同步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3819525" y="63055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内存与数据库保持一致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6191250" y="5962650"/>
            <a:ext cx="38100" cy="647700"/>
          </a:xfrm>
          <a:custGeom>
            <a:avLst/>
            <a:gdLst/>
            <a:ahLst/>
            <a:cxnLst/>
            <a:rect l="l" t="t" r="r" b="b"/>
            <a:pathLst>
              <a:path w="38100" h="647700">
                <a:moveTo>
                  <a:pt x="0" y="0"/>
                </a:moveTo>
                <a:lnTo>
                  <a:pt x="38100" y="0"/>
                </a:lnTo>
                <a:lnTo>
                  <a:pt x="381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3" name="Shape 81"/>
          <p:cNvSpPr/>
          <p:nvPr/>
        </p:nvSpPr>
        <p:spPr>
          <a:xfrm>
            <a:off x="6374606" y="61912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23812"/>
                </a:moveTo>
                <a:cubicBezTo>
                  <a:pt x="146596" y="23812"/>
                  <a:pt x="178594" y="55811"/>
                  <a:pt x="178594" y="95250"/>
                </a:cubicBezTo>
                <a:cubicBezTo>
                  <a:pt x="178594" y="134689"/>
                  <a:pt x="146596" y="166688"/>
                  <a:pt x="107156" y="166688"/>
                </a:cubicBezTo>
                <a:cubicBezTo>
                  <a:pt x="82897" y="166688"/>
                  <a:pt x="61429" y="154595"/>
                  <a:pt x="48518" y="136066"/>
                </a:cubicBezTo>
                <a:cubicBezTo>
                  <a:pt x="44760" y="130671"/>
                  <a:pt x="37319" y="129369"/>
                  <a:pt x="31924" y="133127"/>
                </a:cubicBezTo>
                <a:cubicBezTo>
                  <a:pt x="26529" y="136885"/>
                  <a:pt x="25226" y="144326"/>
                  <a:pt x="28984" y="149721"/>
                </a:cubicBezTo>
                <a:cubicBezTo>
                  <a:pt x="46174" y="174352"/>
                  <a:pt x="74786" y="190500"/>
                  <a:pt x="107156" y="190500"/>
                </a:cubicBezTo>
                <a:cubicBezTo>
                  <a:pt x="159767" y="190500"/>
                  <a:pt x="202406" y="147861"/>
                  <a:pt x="202406" y="95250"/>
                </a:cubicBezTo>
                <a:cubicBezTo>
                  <a:pt x="202406" y="42639"/>
                  <a:pt x="159767" y="0"/>
                  <a:pt x="107156" y="0"/>
                </a:cubicBezTo>
                <a:cubicBezTo>
                  <a:pt x="75270" y="0"/>
                  <a:pt x="47067" y="15664"/>
                  <a:pt x="29766" y="39700"/>
                </a:cubicBezTo>
                <a:lnTo>
                  <a:pt x="29766" y="29766"/>
                </a:lnTo>
                <a:cubicBezTo>
                  <a:pt x="29766" y="23180"/>
                  <a:pt x="24445" y="17859"/>
                  <a:pt x="17859" y="17859"/>
                </a:cubicBezTo>
                <a:cubicBezTo>
                  <a:pt x="11274" y="17859"/>
                  <a:pt x="5953" y="23180"/>
                  <a:pt x="5953" y="29766"/>
                </a:cubicBezTo>
                <a:lnTo>
                  <a:pt x="5953" y="71438"/>
                </a:lnTo>
                <a:cubicBezTo>
                  <a:pt x="5953" y="78023"/>
                  <a:pt x="11274" y="83344"/>
                  <a:pt x="17859" y="83344"/>
                </a:cubicBezTo>
                <a:lnTo>
                  <a:pt x="27012" y="83344"/>
                </a:lnTo>
                <a:cubicBezTo>
                  <a:pt x="27198" y="83344"/>
                  <a:pt x="27384" y="83344"/>
                  <a:pt x="27570" y="83344"/>
                </a:cubicBezTo>
                <a:lnTo>
                  <a:pt x="59568" y="83344"/>
                </a:lnTo>
                <a:cubicBezTo>
                  <a:pt x="66154" y="83344"/>
                  <a:pt x="71475" y="78023"/>
                  <a:pt x="71475" y="71438"/>
                </a:cubicBezTo>
                <a:cubicBezTo>
                  <a:pt x="71475" y="64852"/>
                  <a:pt x="66154" y="59531"/>
                  <a:pt x="59568" y="59531"/>
                </a:cubicBezTo>
                <a:lnTo>
                  <a:pt x="45318" y="59531"/>
                </a:lnTo>
                <a:cubicBezTo>
                  <a:pt x="57634" y="38174"/>
                  <a:pt x="80739" y="23812"/>
                  <a:pt x="107156" y="23812"/>
                </a:cubicBezTo>
                <a:close/>
                <a:moveTo>
                  <a:pt x="116086" y="56555"/>
                </a:moveTo>
                <a:cubicBezTo>
                  <a:pt x="116086" y="51606"/>
                  <a:pt x="112105" y="47625"/>
                  <a:pt x="107156" y="47625"/>
                </a:cubicBezTo>
                <a:cubicBezTo>
                  <a:pt x="102208" y="47625"/>
                  <a:pt x="98227" y="51606"/>
                  <a:pt x="98227" y="56555"/>
                </a:cubicBezTo>
                <a:lnTo>
                  <a:pt x="98227" y="95250"/>
                </a:lnTo>
                <a:cubicBezTo>
                  <a:pt x="98227" y="97631"/>
                  <a:pt x="99157" y="99901"/>
                  <a:pt x="100831" y="101575"/>
                </a:cubicBezTo>
                <a:lnTo>
                  <a:pt x="127620" y="128364"/>
                </a:lnTo>
                <a:cubicBezTo>
                  <a:pt x="131118" y="131862"/>
                  <a:pt x="136773" y="131862"/>
                  <a:pt x="140233" y="128364"/>
                </a:cubicBezTo>
                <a:cubicBezTo>
                  <a:pt x="143694" y="124867"/>
                  <a:pt x="143731" y="119211"/>
                  <a:pt x="140233" y="115751"/>
                </a:cubicBezTo>
                <a:lnTo>
                  <a:pt x="116049" y="91567"/>
                </a:lnTo>
                <a:lnTo>
                  <a:pt x="116049" y="5655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4" name="Text 82"/>
          <p:cNvSpPr/>
          <p:nvPr/>
        </p:nvSpPr>
        <p:spPr>
          <a:xfrm>
            <a:off x="6715125" y="6076950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操作日志记录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6715125" y="6305550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完整的操作追踪审计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9086850" y="5962650"/>
            <a:ext cx="38100" cy="647700"/>
          </a:xfrm>
          <a:custGeom>
            <a:avLst/>
            <a:gdLst/>
            <a:ahLst/>
            <a:cxnLst/>
            <a:rect l="l" t="t" r="r" b="b"/>
            <a:pathLst>
              <a:path w="38100" h="647700">
                <a:moveTo>
                  <a:pt x="0" y="0"/>
                </a:moveTo>
                <a:lnTo>
                  <a:pt x="38100" y="0"/>
                </a:lnTo>
                <a:lnTo>
                  <a:pt x="381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87" name="Shape 85"/>
          <p:cNvSpPr/>
          <p:nvPr/>
        </p:nvSpPr>
        <p:spPr>
          <a:xfrm>
            <a:off x="9282113" y="6191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61540" y="119769"/>
                </a:moveTo>
                <a:cubicBezTo>
                  <a:pt x="69131" y="130187"/>
                  <a:pt x="81409" y="136922"/>
                  <a:pt x="95250" y="136922"/>
                </a:cubicBezTo>
                <a:cubicBezTo>
                  <a:pt x="109091" y="136922"/>
                  <a:pt x="121369" y="130187"/>
                  <a:pt x="128960" y="119769"/>
                </a:cubicBezTo>
                <a:cubicBezTo>
                  <a:pt x="131862" y="115788"/>
                  <a:pt x="137443" y="114895"/>
                  <a:pt x="141424" y="117797"/>
                </a:cubicBezTo>
                <a:cubicBezTo>
                  <a:pt x="145405" y="120700"/>
                  <a:pt x="146298" y="126281"/>
                  <a:pt x="143396" y="130262"/>
                </a:cubicBezTo>
                <a:cubicBezTo>
                  <a:pt x="132569" y="145107"/>
                  <a:pt x="115044" y="154781"/>
                  <a:pt x="95250" y="154781"/>
                </a:cubicBezTo>
                <a:cubicBezTo>
                  <a:pt x="75456" y="154781"/>
                  <a:pt x="57931" y="145107"/>
                  <a:pt x="47104" y="130262"/>
                </a:cubicBezTo>
                <a:cubicBezTo>
                  <a:pt x="44202" y="126281"/>
                  <a:pt x="45095" y="120700"/>
                  <a:pt x="49076" y="117797"/>
                </a:cubicBezTo>
                <a:cubicBezTo>
                  <a:pt x="53057" y="114895"/>
                  <a:pt x="58638" y="115788"/>
                  <a:pt x="61540" y="119769"/>
                </a:cubicBezTo>
                <a:close/>
                <a:moveTo>
                  <a:pt x="53578" y="77391"/>
                </a:moveTo>
                <a:cubicBezTo>
                  <a:pt x="53578" y="70819"/>
                  <a:pt x="58913" y="65484"/>
                  <a:pt x="65484" y="65484"/>
                </a:cubicBezTo>
                <a:cubicBezTo>
                  <a:pt x="72056" y="65484"/>
                  <a:pt x="77391" y="70819"/>
                  <a:pt x="77391" y="77391"/>
                </a:cubicBezTo>
                <a:cubicBezTo>
                  <a:pt x="77391" y="83962"/>
                  <a:pt x="72056" y="89297"/>
                  <a:pt x="65484" y="89297"/>
                </a:cubicBezTo>
                <a:cubicBezTo>
                  <a:pt x="58913" y="89297"/>
                  <a:pt x="53578" y="83962"/>
                  <a:pt x="53578" y="77391"/>
                </a:cubicBezTo>
                <a:close/>
                <a:moveTo>
                  <a:pt x="125016" y="65484"/>
                </a:moveTo>
                <a:cubicBezTo>
                  <a:pt x="131587" y="65484"/>
                  <a:pt x="136922" y="70819"/>
                  <a:pt x="136922" y="77391"/>
                </a:cubicBezTo>
                <a:cubicBezTo>
                  <a:pt x="136922" y="83962"/>
                  <a:pt x="131587" y="89297"/>
                  <a:pt x="125016" y="89297"/>
                </a:cubicBezTo>
                <a:cubicBezTo>
                  <a:pt x="118444" y="89297"/>
                  <a:pt x="113109" y="83962"/>
                  <a:pt x="113109" y="77391"/>
                </a:cubicBezTo>
                <a:cubicBezTo>
                  <a:pt x="113109" y="70819"/>
                  <a:pt x="118444" y="65484"/>
                  <a:pt x="125016" y="65484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88" name="Text 86"/>
          <p:cNvSpPr/>
          <p:nvPr/>
        </p:nvSpPr>
        <p:spPr>
          <a:xfrm>
            <a:off x="9610725" y="6076950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友好交互界面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9610725" y="6305550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简洁直观的用户体验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364" y="346364"/>
            <a:ext cx="11707091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7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团队协作与开发流程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6364" y="831273"/>
            <a:ext cx="11585864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Collaboration and Development Process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6364" y="1177636"/>
            <a:ext cx="831273" cy="34636"/>
          </a:xfrm>
          <a:custGeom>
            <a:avLst/>
            <a:gdLst/>
            <a:ahLst/>
            <a:cxnLst/>
            <a:rect l="l" t="t" r="r" b="b"/>
            <a:pathLst>
              <a:path w="831273" h="34636">
                <a:moveTo>
                  <a:pt x="0" y="0"/>
                </a:moveTo>
                <a:lnTo>
                  <a:pt x="831273" y="0"/>
                </a:lnTo>
                <a:lnTo>
                  <a:pt x="831273" y="34636"/>
                </a:lnTo>
                <a:lnTo>
                  <a:pt x="0" y="34636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72341" y="1420091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54309" y="14734"/>
                </a:moveTo>
                <a:cubicBezTo>
                  <a:pt x="58733" y="17819"/>
                  <a:pt x="59788" y="23907"/>
                  <a:pt x="56704" y="28291"/>
                </a:cubicBezTo>
                <a:lnTo>
                  <a:pt x="33973" y="60762"/>
                </a:lnTo>
                <a:cubicBezTo>
                  <a:pt x="32309" y="63117"/>
                  <a:pt x="29712" y="64618"/>
                  <a:pt x="26830" y="64862"/>
                </a:cubicBezTo>
                <a:cubicBezTo>
                  <a:pt x="23948" y="65106"/>
                  <a:pt x="21107" y="64131"/>
                  <a:pt x="19077" y="62102"/>
                </a:cubicBezTo>
                <a:lnTo>
                  <a:pt x="2841" y="45866"/>
                </a:lnTo>
                <a:cubicBezTo>
                  <a:pt x="-934" y="42051"/>
                  <a:pt x="-934" y="35881"/>
                  <a:pt x="2841" y="32066"/>
                </a:cubicBezTo>
                <a:cubicBezTo>
                  <a:pt x="6616" y="28250"/>
                  <a:pt x="12826" y="28291"/>
                  <a:pt x="16642" y="32066"/>
                </a:cubicBezTo>
                <a:lnTo>
                  <a:pt x="24678" y="40102"/>
                </a:lnTo>
                <a:lnTo>
                  <a:pt x="40752" y="17129"/>
                </a:lnTo>
                <a:cubicBezTo>
                  <a:pt x="43837" y="12705"/>
                  <a:pt x="49925" y="11649"/>
                  <a:pt x="54309" y="14734"/>
                </a:cubicBezTo>
                <a:close/>
                <a:moveTo>
                  <a:pt x="54309" y="79677"/>
                </a:moveTo>
                <a:cubicBezTo>
                  <a:pt x="58733" y="82762"/>
                  <a:pt x="59788" y="88850"/>
                  <a:pt x="56704" y="93234"/>
                </a:cubicBezTo>
                <a:lnTo>
                  <a:pt x="33973" y="125706"/>
                </a:lnTo>
                <a:cubicBezTo>
                  <a:pt x="32309" y="128060"/>
                  <a:pt x="29712" y="129562"/>
                  <a:pt x="26830" y="129805"/>
                </a:cubicBezTo>
                <a:cubicBezTo>
                  <a:pt x="23948" y="130049"/>
                  <a:pt x="21107" y="129075"/>
                  <a:pt x="19077" y="127045"/>
                </a:cubicBezTo>
                <a:lnTo>
                  <a:pt x="2841" y="110809"/>
                </a:lnTo>
                <a:cubicBezTo>
                  <a:pt x="-974" y="106994"/>
                  <a:pt x="-974" y="100824"/>
                  <a:pt x="2841" y="97049"/>
                </a:cubicBezTo>
                <a:cubicBezTo>
                  <a:pt x="6657" y="93275"/>
                  <a:pt x="12826" y="93234"/>
                  <a:pt x="16601" y="97049"/>
                </a:cubicBezTo>
                <a:lnTo>
                  <a:pt x="24638" y="105086"/>
                </a:lnTo>
                <a:lnTo>
                  <a:pt x="40711" y="82113"/>
                </a:lnTo>
                <a:cubicBezTo>
                  <a:pt x="43796" y="77688"/>
                  <a:pt x="49884" y="76633"/>
                  <a:pt x="54268" y="79718"/>
                </a:cubicBezTo>
                <a:close/>
                <a:moveTo>
                  <a:pt x="90920" y="38966"/>
                </a:moveTo>
                <a:cubicBezTo>
                  <a:pt x="90920" y="31782"/>
                  <a:pt x="96725" y="25977"/>
                  <a:pt x="103909" y="25977"/>
                </a:cubicBezTo>
                <a:lnTo>
                  <a:pt x="194830" y="25977"/>
                </a:lnTo>
                <a:cubicBezTo>
                  <a:pt x="202014" y="25977"/>
                  <a:pt x="207818" y="31782"/>
                  <a:pt x="207818" y="38966"/>
                </a:cubicBezTo>
                <a:cubicBezTo>
                  <a:pt x="207818" y="46150"/>
                  <a:pt x="202014" y="51955"/>
                  <a:pt x="194830" y="51955"/>
                </a:cubicBezTo>
                <a:lnTo>
                  <a:pt x="103909" y="51955"/>
                </a:lnTo>
                <a:cubicBezTo>
                  <a:pt x="96725" y="51955"/>
                  <a:pt x="90920" y="46150"/>
                  <a:pt x="90920" y="38966"/>
                </a:cubicBezTo>
                <a:close/>
                <a:moveTo>
                  <a:pt x="90920" y="103909"/>
                </a:moveTo>
                <a:cubicBezTo>
                  <a:pt x="90920" y="96725"/>
                  <a:pt x="96725" y="90920"/>
                  <a:pt x="103909" y="90920"/>
                </a:cubicBezTo>
                <a:lnTo>
                  <a:pt x="194830" y="90920"/>
                </a:lnTo>
                <a:cubicBezTo>
                  <a:pt x="202014" y="90920"/>
                  <a:pt x="207818" y="96725"/>
                  <a:pt x="207818" y="103909"/>
                </a:cubicBezTo>
                <a:cubicBezTo>
                  <a:pt x="207818" y="111093"/>
                  <a:pt x="202014" y="116898"/>
                  <a:pt x="194830" y="116898"/>
                </a:cubicBezTo>
                <a:lnTo>
                  <a:pt x="103909" y="116898"/>
                </a:lnTo>
                <a:cubicBezTo>
                  <a:pt x="96725" y="116898"/>
                  <a:pt x="90920" y="111093"/>
                  <a:pt x="90920" y="103909"/>
                </a:cubicBezTo>
                <a:close/>
                <a:moveTo>
                  <a:pt x="64943" y="168852"/>
                </a:moveTo>
                <a:cubicBezTo>
                  <a:pt x="64943" y="161668"/>
                  <a:pt x="70747" y="155864"/>
                  <a:pt x="77932" y="155864"/>
                </a:cubicBezTo>
                <a:lnTo>
                  <a:pt x="194830" y="155864"/>
                </a:lnTo>
                <a:cubicBezTo>
                  <a:pt x="202014" y="155864"/>
                  <a:pt x="207818" y="161668"/>
                  <a:pt x="207818" y="168852"/>
                </a:cubicBezTo>
                <a:cubicBezTo>
                  <a:pt x="207818" y="176037"/>
                  <a:pt x="202014" y="181841"/>
                  <a:pt x="194830" y="181841"/>
                </a:cubicBezTo>
                <a:lnTo>
                  <a:pt x="77932" y="181841"/>
                </a:lnTo>
                <a:cubicBezTo>
                  <a:pt x="70747" y="181841"/>
                  <a:pt x="64943" y="176037"/>
                  <a:pt x="64943" y="168852"/>
                </a:cubicBezTo>
                <a:close/>
                <a:moveTo>
                  <a:pt x="25977" y="152616"/>
                </a:moveTo>
                <a:cubicBezTo>
                  <a:pt x="34938" y="152616"/>
                  <a:pt x="42213" y="159891"/>
                  <a:pt x="42213" y="168852"/>
                </a:cubicBezTo>
                <a:cubicBezTo>
                  <a:pt x="42213" y="177813"/>
                  <a:pt x="34938" y="185088"/>
                  <a:pt x="25977" y="185088"/>
                </a:cubicBezTo>
                <a:cubicBezTo>
                  <a:pt x="17016" y="185088"/>
                  <a:pt x="9741" y="177813"/>
                  <a:pt x="9741" y="168852"/>
                </a:cubicBezTo>
                <a:cubicBezTo>
                  <a:pt x="9741" y="159891"/>
                  <a:pt x="17016" y="152616"/>
                  <a:pt x="25977" y="15261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06136" y="1385455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开发流程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46364" y="1801091"/>
            <a:ext cx="415636" cy="415636"/>
          </a:xfrm>
          <a:custGeom>
            <a:avLst/>
            <a:gdLst/>
            <a:ahLst/>
            <a:cxnLst/>
            <a:rect l="l" t="t" r="r" b="b"/>
            <a:pathLst>
              <a:path w="415636" h="415636">
                <a:moveTo>
                  <a:pt x="207818" y="0"/>
                </a:moveTo>
                <a:lnTo>
                  <a:pt x="207818" y="0"/>
                </a:lnTo>
                <a:cubicBezTo>
                  <a:pt x="322516" y="0"/>
                  <a:pt x="415636" y="93120"/>
                  <a:pt x="415636" y="207818"/>
                </a:cubicBezTo>
                <a:lnTo>
                  <a:pt x="415636" y="207818"/>
                </a:lnTo>
                <a:cubicBezTo>
                  <a:pt x="415636" y="322516"/>
                  <a:pt x="322516" y="415636"/>
                  <a:pt x="207818" y="415636"/>
                </a:cubicBezTo>
                <a:lnTo>
                  <a:pt x="207818" y="415636"/>
                </a:lnTo>
                <a:cubicBezTo>
                  <a:pt x="93120" y="415636"/>
                  <a:pt x="0" y="322516"/>
                  <a:pt x="0" y="207818"/>
                </a:cubicBezTo>
                <a:lnTo>
                  <a:pt x="0" y="207818"/>
                </a:lnTo>
                <a:cubicBezTo>
                  <a:pt x="0" y="93120"/>
                  <a:pt x="93120" y="0"/>
                  <a:pt x="207818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518391" y="1887682"/>
            <a:ext cx="155864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5523" y="2286000"/>
            <a:ext cx="17318" cy="86591"/>
          </a:xfrm>
          <a:custGeom>
            <a:avLst/>
            <a:gdLst/>
            <a:ahLst/>
            <a:cxnLst/>
            <a:rect l="l" t="t" r="r" b="b"/>
            <a:pathLst>
              <a:path w="17318" h="86591">
                <a:moveTo>
                  <a:pt x="0" y="0"/>
                </a:moveTo>
                <a:lnTo>
                  <a:pt x="17318" y="0"/>
                </a:lnTo>
                <a:lnTo>
                  <a:pt x="17318" y="86591"/>
                </a:lnTo>
                <a:lnTo>
                  <a:pt x="0" y="86591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00545" y="1801091"/>
            <a:ext cx="5178136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需求分析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00545" y="2112818"/>
            <a:ext cx="5160818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团队共同讨论功能需求，明确项目目标和范围，分析教务管理业务逻辑和用户需求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6364" y="2545773"/>
            <a:ext cx="415636" cy="415636"/>
          </a:xfrm>
          <a:custGeom>
            <a:avLst/>
            <a:gdLst/>
            <a:ahLst/>
            <a:cxnLst/>
            <a:rect l="l" t="t" r="r" b="b"/>
            <a:pathLst>
              <a:path w="415636" h="415636">
                <a:moveTo>
                  <a:pt x="207818" y="0"/>
                </a:moveTo>
                <a:lnTo>
                  <a:pt x="207818" y="0"/>
                </a:lnTo>
                <a:cubicBezTo>
                  <a:pt x="322516" y="0"/>
                  <a:pt x="415636" y="93120"/>
                  <a:pt x="415636" y="207818"/>
                </a:cubicBezTo>
                <a:lnTo>
                  <a:pt x="415636" y="207818"/>
                </a:lnTo>
                <a:cubicBezTo>
                  <a:pt x="415636" y="322516"/>
                  <a:pt x="322516" y="415636"/>
                  <a:pt x="207818" y="415636"/>
                </a:cubicBezTo>
                <a:lnTo>
                  <a:pt x="207818" y="415636"/>
                </a:lnTo>
                <a:cubicBezTo>
                  <a:pt x="93120" y="415636"/>
                  <a:pt x="0" y="322516"/>
                  <a:pt x="0" y="207818"/>
                </a:cubicBezTo>
                <a:lnTo>
                  <a:pt x="0" y="207818"/>
                </a:lnTo>
                <a:cubicBezTo>
                  <a:pt x="0" y="93120"/>
                  <a:pt x="93120" y="0"/>
                  <a:pt x="207818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03670" y="2632364"/>
            <a:ext cx="190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45523" y="3030682"/>
            <a:ext cx="17318" cy="86591"/>
          </a:xfrm>
          <a:custGeom>
            <a:avLst/>
            <a:gdLst/>
            <a:ahLst/>
            <a:cxnLst/>
            <a:rect l="l" t="t" r="r" b="b"/>
            <a:pathLst>
              <a:path w="17318" h="86591">
                <a:moveTo>
                  <a:pt x="0" y="0"/>
                </a:moveTo>
                <a:lnTo>
                  <a:pt x="17318" y="0"/>
                </a:lnTo>
                <a:lnTo>
                  <a:pt x="17318" y="86591"/>
                </a:lnTo>
                <a:lnTo>
                  <a:pt x="0" y="86591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00545" y="2545773"/>
            <a:ext cx="5178136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架构设计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00545" y="2857500"/>
            <a:ext cx="5160818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团队讨论，确定四层架构方案，设计模块接口和依赖关系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46364" y="3290455"/>
            <a:ext cx="415636" cy="415636"/>
          </a:xfrm>
          <a:custGeom>
            <a:avLst/>
            <a:gdLst/>
            <a:ahLst/>
            <a:cxnLst/>
            <a:rect l="l" t="t" r="r" b="b"/>
            <a:pathLst>
              <a:path w="415636" h="415636">
                <a:moveTo>
                  <a:pt x="207818" y="0"/>
                </a:moveTo>
                <a:lnTo>
                  <a:pt x="207818" y="0"/>
                </a:lnTo>
                <a:cubicBezTo>
                  <a:pt x="322516" y="0"/>
                  <a:pt x="415636" y="93120"/>
                  <a:pt x="415636" y="207818"/>
                </a:cubicBezTo>
                <a:lnTo>
                  <a:pt x="415636" y="207818"/>
                </a:lnTo>
                <a:cubicBezTo>
                  <a:pt x="415636" y="322516"/>
                  <a:pt x="322516" y="415636"/>
                  <a:pt x="207818" y="415636"/>
                </a:cubicBezTo>
                <a:lnTo>
                  <a:pt x="207818" y="415636"/>
                </a:lnTo>
                <a:cubicBezTo>
                  <a:pt x="93120" y="415636"/>
                  <a:pt x="0" y="322516"/>
                  <a:pt x="0" y="207818"/>
                </a:cubicBezTo>
                <a:lnTo>
                  <a:pt x="0" y="207818"/>
                </a:lnTo>
                <a:cubicBezTo>
                  <a:pt x="0" y="93120"/>
                  <a:pt x="93120" y="0"/>
                  <a:pt x="207818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01506" y="3377045"/>
            <a:ext cx="190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5523" y="3775364"/>
            <a:ext cx="17318" cy="86591"/>
          </a:xfrm>
          <a:custGeom>
            <a:avLst/>
            <a:gdLst/>
            <a:ahLst/>
            <a:cxnLst/>
            <a:rect l="l" t="t" r="r" b="b"/>
            <a:pathLst>
              <a:path w="17318" h="86591">
                <a:moveTo>
                  <a:pt x="0" y="0"/>
                </a:moveTo>
                <a:lnTo>
                  <a:pt x="17318" y="0"/>
                </a:lnTo>
                <a:lnTo>
                  <a:pt x="17318" y="86591"/>
                </a:lnTo>
                <a:lnTo>
                  <a:pt x="0" y="86591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00545" y="3290455"/>
            <a:ext cx="5178136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模块开发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00545" y="3602182"/>
            <a:ext cx="5160818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并行开发各模块，充分利用C++23模块化优势，减少依赖冲突，提高开发效率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6364" y="4035136"/>
            <a:ext cx="415636" cy="415636"/>
          </a:xfrm>
          <a:custGeom>
            <a:avLst/>
            <a:gdLst/>
            <a:ahLst/>
            <a:cxnLst/>
            <a:rect l="l" t="t" r="r" b="b"/>
            <a:pathLst>
              <a:path w="415636" h="415636">
                <a:moveTo>
                  <a:pt x="207818" y="0"/>
                </a:moveTo>
                <a:lnTo>
                  <a:pt x="207818" y="0"/>
                </a:lnTo>
                <a:cubicBezTo>
                  <a:pt x="322516" y="0"/>
                  <a:pt x="415636" y="93120"/>
                  <a:pt x="415636" y="207818"/>
                </a:cubicBezTo>
                <a:lnTo>
                  <a:pt x="415636" y="207818"/>
                </a:lnTo>
                <a:cubicBezTo>
                  <a:pt x="415636" y="322516"/>
                  <a:pt x="322516" y="415636"/>
                  <a:pt x="207818" y="415636"/>
                </a:cubicBezTo>
                <a:lnTo>
                  <a:pt x="207818" y="415636"/>
                </a:lnTo>
                <a:cubicBezTo>
                  <a:pt x="93120" y="415636"/>
                  <a:pt x="0" y="322516"/>
                  <a:pt x="0" y="207818"/>
                </a:cubicBezTo>
                <a:lnTo>
                  <a:pt x="0" y="207818"/>
                </a:lnTo>
                <a:cubicBezTo>
                  <a:pt x="0" y="93120"/>
                  <a:pt x="93120" y="0"/>
                  <a:pt x="207818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01650" y="4121727"/>
            <a:ext cx="190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45523" y="4520045"/>
            <a:ext cx="17318" cy="86591"/>
          </a:xfrm>
          <a:custGeom>
            <a:avLst/>
            <a:gdLst/>
            <a:ahLst/>
            <a:cxnLst/>
            <a:rect l="l" t="t" r="r" b="b"/>
            <a:pathLst>
              <a:path w="17318" h="86591">
                <a:moveTo>
                  <a:pt x="0" y="0"/>
                </a:moveTo>
                <a:lnTo>
                  <a:pt x="17318" y="0"/>
                </a:lnTo>
                <a:lnTo>
                  <a:pt x="17318" y="86591"/>
                </a:lnTo>
                <a:lnTo>
                  <a:pt x="0" y="86591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00545" y="4035136"/>
            <a:ext cx="5178136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集成测试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00545" y="4346864"/>
            <a:ext cx="5160818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定期集成和测试，确保各模块协同工作，及早发现问题，保证系统稳定性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46364" y="4779818"/>
            <a:ext cx="415636" cy="415636"/>
          </a:xfrm>
          <a:custGeom>
            <a:avLst/>
            <a:gdLst/>
            <a:ahLst/>
            <a:cxnLst/>
            <a:rect l="l" t="t" r="r" b="b"/>
            <a:pathLst>
              <a:path w="415636" h="415636">
                <a:moveTo>
                  <a:pt x="207818" y="0"/>
                </a:moveTo>
                <a:lnTo>
                  <a:pt x="207818" y="0"/>
                </a:lnTo>
                <a:cubicBezTo>
                  <a:pt x="322516" y="0"/>
                  <a:pt x="415636" y="93120"/>
                  <a:pt x="415636" y="207818"/>
                </a:cubicBezTo>
                <a:lnTo>
                  <a:pt x="415636" y="207818"/>
                </a:lnTo>
                <a:cubicBezTo>
                  <a:pt x="415636" y="322516"/>
                  <a:pt x="322516" y="415636"/>
                  <a:pt x="207818" y="415636"/>
                </a:cubicBezTo>
                <a:lnTo>
                  <a:pt x="207818" y="415636"/>
                </a:lnTo>
                <a:cubicBezTo>
                  <a:pt x="93120" y="415636"/>
                  <a:pt x="0" y="322516"/>
                  <a:pt x="0" y="207818"/>
                </a:cubicBezTo>
                <a:lnTo>
                  <a:pt x="0" y="207818"/>
                </a:lnTo>
                <a:cubicBezTo>
                  <a:pt x="0" y="93120"/>
                  <a:pt x="93120" y="0"/>
                  <a:pt x="207818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500640" y="4866409"/>
            <a:ext cx="190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00545" y="4779818"/>
            <a:ext cx="5178136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文档编写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00545" y="5091545"/>
            <a:ext cx="5160818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团队共同完成项目文档和答辩材料，记录技术方案和开发过程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12898" y="1420091"/>
            <a:ext cx="233795" cy="207818"/>
          </a:xfrm>
          <a:custGeom>
            <a:avLst/>
            <a:gdLst/>
            <a:ahLst/>
            <a:cxnLst/>
            <a:rect l="l" t="t" r="r" b="b"/>
            <a:pathLst>
              <a:path w="233795" h="207818">
                <a:moveTo>
                  <a:pt x="90961" y="39412"/>
                </a:moveTo>
                <a:lnTo>
                  <a:pt x="90961" y="59545"/>
                </a:lnTo>
                <a:lnTo>
                  <a:pt x="91164" y="59748"/>
                </a:lnTo>
                <a:cubicBezTo>
                  <a:pt x="93802" y="26302"/>
                  <a:pt x="121768" y="0"/>
                  <a:pt x="155904" y="0"/>
                </a:cubicBezTo>
                <a:cubicBezTo>
                  <a:pt x="164063" y="0"/>
                  <a:pt x="171896" y="1502"/>
                  <a:pt x="179081" y="4262"/>
                </a:cubicBezTo>
                <a:cubicBezTo>
                  <a:pt x="183140" y="5804"/>
                  <a:pt x="183870" y="10959"/>
                  <a:pt x="180826" y="14044"/>
                </a:cubicBezTo>
                <a:lnTo>
                  <a:pt x="144823" y="50047"/>
                </a:lnTo>
                <a:cubicBezTo>
                  <a:pt x="143606" y="51265"/>
                  <a:pt x="142916" y="52929"/>
                  <a:pt x="142916" y="54633"/>
                </a:cubicBezTo>
                <a:lnTo>
                  <a:pt x="142916" y="71438"/>
                </a:lnTo>
                <a:cubicBezTo>
                  <a:pt x="142916" y="75009"/>
                  <a:pt x="145838" y="77932"/>
                  <a:pt x="149410" y="77932"/>
                </a:cubicBezTo>
                <a:lnTo>
                  <a:pt x="166214" y="77932"/>
                </a:lnTo>
                <a:cubicBezTo>
                  <a:pt x="167919" y="77932"/>
                  <a:pt x="169583" y="77242"/>
                  <a:pt x="170801" y="76024"/>
                </a:cubicBezTo>
                <a:lnTo>
                  <a:pt x="206803" y="40021"/>
                </a:lnTo>
                <a:cubicBezTo>
                  <a:pt x="209888" y="36936"/>
                  <a:pt x="215043" y="37708"/>
                  <a:pt x="216586" y="41767"/>
                </a:cubicBezTo>
                <a:cubicBezTo>
                  <a:pt x="219346" y="48951"/>
                  <a:pt x="220847" y="56785"/>
                  <a:pt x="220847" y="64943"/>
                </a:cubicBezTo>
                <a:cubicBezTo>
                  <a:pt x="220847" y="89540"/>
                  <a:pt x="207169" y="110972"/>
                  <a:pt x="186955" y="121971"/>
                </a:cubicBezTo>
                <a:lnTo>
                  <a:pt x="220036" y="155052"/>
                </a:lnTo>
                <a:cubicBezTo>
                  <a:pt x="227626" y="162642"/>
                  <a:pt x="227626" y="174981"/>
                  <a:pt x="220036" y="182612"/>
                </a:cubicBezTo>
                <a:lnTo>
                  <a:pt x="195641" y="207006"/>
                </a:lnTo>
                <a:cubicBezTo>
                  <a:pt x="188051" y="214597"/>
                  <a:pt x="175712" y="214597"/>
                  <a:pt x="168081" y="207006"/>
                </a:cubicBezTo>
                <a:lnTo>
                  <a:pt x="116938" y="155864"/>
                </a:lnTo>
                <a:cubicBezTo>
                  <a:pt x="105817" y="144742"/>
                  <a:pt x="103300" y="128303"/>
                  <a:pt x="109429" y="114746"/>
                </a:cubicBezTo>
                <a:lnTo>
                  <a:pt x="72615" y="77932"/>
                </a:lnTo>
                <a:lnTo>
                  <a:pt x="52482" y="77932"/>
                </a:lnTo>
                <a:cubicBezTo>
                  <a:pt x="48139" y="77932"/>
                  <a:pt x="44080" y="75781"/>
                  <a:pt x="41685" y="72168"/>
                </a:cubicBezTo>
                <a:lnTo>
                  <a:pt x="9498" y="23907"/>
                </a:lnTo>
                <a:cubicBezTo>
                  <a:pt x="7793" y="21350"/>
                  <a:pt x="8118" y="17900"/>
                  <a:pt x="10310" y="15708"/>
                </a:cubicBezTo>
                <a:lnTo>
                  <a:pt x="28737" y="-2719"/>
                </a:lnTo>
                <a:cubicBezTo>
                  <a:pt x="30929" y="-4911"/>
                  <a:pt x="34339" y="-5236"/>
                  <a:pt x="36936" y="-3531"/>
                </a:cubicBezTo>
                <a:lnTo>
                  <a:pt x="85197" y="28616"/>
                </a:lnTo>
                <a:cubicBezTo>
                  <a:pt x="88810" y="31010"/>
                  <a:pt x="90961" y="35069"/>
                  <a:pt x="90961" y="39412"/>
                </a:cubicBezTo>
                <a:close/>
                <a:moveTo>
                  <a:pt x="87511" y="120388"/>
                </a:moveTo>
                <a:cubicBezTo>
                  <a:pt x="84954" y="135407"/>
                  <a:pt x="88485" y="151277"/>
                  <a:pt x="98227" y="163982"/>
                </a:cubicBezTo>
                <a:lnTo>
                  <a:pt x="59667" y="202501"/>
                </a:lnTo>
                <a:cubicBezTo>
                  <a:pt x="48261" y="213907"/>
                  <a:pt x="29752" y="213907"/>
                  <a:pt x="18346" y="202501"/>
                </a:cubicBezTo>
                <a:cubicBezTo>
                  <a:pt x="6941" y="191095"/>
                  <a:pt x="6941" y="172587"/>
                  <a:pt x="18346" y="161181"/>
                </a:cubicBezTo>
                <a:lnTo>
                  <a:pt x="73305" y="106223"/>
                </a:lnTo>
                <a:lnTo>
                  <a:pt x="87511" y="120429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2" name="Text 30"/>
          <p:cNvSpPr/>
          <p:nvPr/>
        </p:nvSpPr>
        <p:spPr>
          <a:xfrm>
            <a:off x="6459682" y="1385455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协作工具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17227" y="1801091"/>
            <a:ext cx="34636" cy="744682"/>
          </a:xfrm>
          <a:custGeom>
            <a:avLst/>
            <a:gdLst/>
            <a:ahLst/>
            <a:cxnLst/>
            <a:rect l="l" t="t" r="r" b="b"/>
            <a:pathLst>
              <a:path w="34636" h="744682">
                <a:moveTo>
                  <a:pt x="0" y="0"/>
                </a:moveTo>
                <a:lnTo>
                  <a:pt x="34636" y="0"/>
                </a:lnTo>
                <a:lnTo>
                  <a:pt x="34636" y="744682"/>
                </a:lnTo>
                <a:lnTo>
                  <a:pt x="0" y="744682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4" name="Shape 32"/>
          <p:cNvSpPr/>
          <p:nvPr/>
        </p:nvSpPr>
        <p:spPr>
          <a:xfrm>
            <a:off x="6446693" y="1922318"/>
            <a:ext cx="181841" cy="207818"/>
          </a:xfrm>
          <a:custGeom>
            <a:avLst/>
            <a:gdLst/>
            <a:ahLst/>
            <a:cxnLst/>
            <a:rect l="l" t="t" r="r" b="b"/>
            <a:pathLst>
              <a:path w="181841" h="207818">
                <a:moveTo>
                  <a:pt x="178431" y="95832"/>
                </a:moveTo>
                <a:lnTo>
                  <a:pt x="99038" y="16439"/>
                </a:lnTo>
                <a:cubicBezTo>
                  <a:pt x="96847" y="14206"/>
                  <a:pt x="93843" y="12989"/>
                  <a:pt x="90758" y="12989"/>
                </a:cubicBezTo>
                <a:cubicBezTo>
                  <a:pt x="87673" y="12989"/>
                  <a:pt x="84670" y="14206"/>
                  <a:pt x="82478" y="16398"/>
                </a:cubicBezTo>
                <a:lnTo>
                  <a:pt x="65958" y="32877"/>
                </a:lnTo>
                <a:lnTo>
                  <a:pt x="86862" y="53781"/>
                </a:lnTo>
                <a:cubicBezTo>
                  <a:pt x="97861" y="50087"/>
                  <a:pt x="108252" y="60600"/>
                  <a:pt x="104477" y="71519"/>
                </a:cubicBezTo>
                <a:lnTo>
                  <a:pt x="124650" y="91692"/>
                </a:lnTo>
                <a:cubicBezTo>
                  <a:pt x="138532" y="86902"/>
                  <a:pt x="149491" y="104274"/>
                  <a:pt x="139060" y="114706"/>
                </a:cubicBezTo>
                <a:cubicBezTo>
                  <a:pt x="128303" y="125462"/>
                  <a:pt x="110566" y="113529"/>
                  <a:pt x="116329" y="99566"/>
                </a:cubicBezTo>
                <a:lnTo>
                  <a:pt x="97537" y="80773"/>
                </a:lnTo>
                <a:lnTo>
                  <a:pt x="97537" y="130252"/>
                </a:lnTo>
                <a:cubicBezTo>
                  <a:pt x="107806" y="135325"/>
                  <a:pt x="106588" y="147218"/>
                  <a:pt x="101230" y="152576"/>
                </a:cubicBezTo>
                <a:cubicBezTo>
                  <a:pt x="98632" y="155174"/>
                  <a:pt x="95061" y="156675"/>
                  <a:pt x="91367" y="156675"/>
                </a:cubicBezTo>
                <a:cubicBezTo>
                  <a:pt x="87673" y="156675"/>
                  <a:pt x="84142" y="155214"/>
                  <a:pt x="81504" y="152576"/>
                </a:cubicBezTo>
                <a:cubicBezTo>
                  <a:pt x="74360" y="145432"/>
                  <a:pt x="76998" y="133539"/>
                  <a:pt x="86050" y="129846"/>
                </a:cubicBezTo>
                <a:lnTo>
                  <a:pt x="86050" y="79921"/>
                </a:lnTo>
                <a:cubicBezTo>
                  <a:pt x="77607" y="76471"/>
                  <a:pt x="76065" y="67460"/>
                  <a:pt x="78500" y="61655"/>
                </a:cubicBezTo>
                <a:lnTo>
                  <a:pt x="57881" y="40995"/>
                </a:lnTo>
                <a:lnTo>
                  <a:pt x="3450" y="95426"/>
                </a:lnTo>
                <a:cubicBezTo>
                  <a:pt x="1218" y="97658"/>
                  <a:pt x="0" y="100621"/>
                  <a:pt x="0" y="103706"/>
                </a:cubicBezTo>
                <a:cubicBezTo>
                  <a:pt x="0" y="106791"/>
                  <a:pt x="1218" y="109795"/>
                  <a:pt x="3450" y="111986"/>
                </a:cubicBezTo>
                <a:lnTo>
                  <a:pt x="82843" y="191420"/>
                </a:lnTo>
                <a:cubicBezTo>
                  <a:pt x="85035" y="193612"/>
                  <a:pt x="87998" y="194830"/>
                  <a:pt x="91123" y="194830"/>
                </a:cubicBezTo>
                <a:cubicBezTo>
                  <a:pt x="94249" y="194830"/>
                  <a:pt x="97212" y="193612"/>
                  <a:pt x="99404" y="191420"/>
                </a:cubicBezTo>
                <a:lnTo>
                  <a:pt x="178431" y="112392"/>
                </a:lnTo>
                <a:cubicBezTo>
                  <a:pt x="180623" y="110200"/>
                  <a:pt x="181841" y="107197"/>
                  <a:pt x="181841" y="104112"/>
                </a:cubicBezTo>
                <a:cubicBezTo>
                  <a:pt x="181841" y="101027"/>
                  <a:pt x="180623" y="98024"/>
                  <a:pt x="178431" y="95832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5" name="Text 33"/>
          <p:cNvSpPr/>
          <p:nvPr/>
        </p:nvSpPr>
        <p:spPr>
          <a:xfrm>
            <a:off x="6771409" y="1905000"/>
            <a:ext cx="935182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Git版本控制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07727" y="2216727"/>
            <a:ext cx="55071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使用Git进行版本管理，支持分支开发、合并请求、代码审查，确保代码质量和协作效率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17227" y="2649682"/>
            <a:ext cx="34636" cy="744682"/>
          </a:xfrm>
          <a:custGeom>
            <a:avLst/>
            <a:gdLst/>
            <a:ahLst/>
            <a:cxnLst/>
            <a:rect l="l" t="t" r="r" b="b"/>
            <a:pathLst>
              <a:path w="34636" h="744682">
                <a:moveTo>
                  <a:pt x="0" y="0"/>
                </a:moveTo>
                <a:lnTo>
                  <a:pt x="34636" y="0"/>
                </a:lnTo>
                <a:lnTo>
                  <a:pt x="34636" y="744682"/>
                </a:lnTo>
                <a:lnTo>
                  <a:pt x="0" y="744682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8" name="Shape 36"/>
          <p:cNvSpPr/>
          <p:nvPr/>
        </p:nvSpPr>
        <p:spPr>
          <a:xfrm>
            <a:off x="6433705" y="2770909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91042" y="-1015"/>
                </a:moveTo>
                <a:cubicBezTo>
                  <a:pt x="99079" y="-5642"/>
                  <a:pt x="108983" y="-5642"/>
                  <a:pt x="117019" y="-1015"/>
                </a:cubicBezTo>
                <a:lnTo>
                  <a:pt x="188416" y="40184"/>
                </a:lnTo>
                <a:cubicBezTo>
                  <a:pt x="196453" y="44811"/>
                  <a:pt x="201405" y="53416"/>
                  <a:pt x="201405" y="62670"/>
                </a:cubicBezTo>
                <a:lnTo>
                  <a:pt x="201405" y="145067"/>
                </a:lnTo>
                <a:cubicBezTo>
                  <a:pt x="201405" y="154362"/>
                  <a:pt x="196453" y="162926"/>
                  <a:pt x="188416" y="167553"/>
                </a:cubicBezTo>
                <a:lnTo>
                  <a:pt x="117019" y="208833"/>
                </a:lnTo>
                <a:cubicBezTo>
                  <a:pt x="108983" y="213460"/>
                  <a:pt x="99079" y="213460"/>
                  <a:pt x="91042" y="208833"/>
                </a:cubicBezTo>
                <a:lnTo>
                  <a:pt x="19686" y="167635"/>
                </a:lnTo>
                <a:cubicBezTo>
                  <a:pt x="11649" y="163007"/>
                  <a:pt x="6697" y="154402"/>
                  <a:pt x="6697" y="145148"/>
                </a:cubicBezTo>
                <a:lnTo>
                  <a:pt x="6697" y="62751"/>
                </a:lnTo>
                <a:cubicBezTo>
                  <a:pt x="6697" y="53456"/>
                  <a:pt x="11649" y="44892"/>
                  <a:pt x="19686" y="40265"/>
                </a:cubicBezTo>
                <a:lnTo>
                  <a:pt x="91042" y="-1015"/>
                </a:lnTo>
                <a:close/>
                <a:moveTo>
                  <a:pt x="175387" y="145107"/>
                </a:moveTo>
                <a:lnTo>
                  <a:pt x="175387" y="77688"/>
                </a:lnTo>
                <a:lnTo>
                  <a:pt x="117019" y="111378"/>
                </a:lnTo>
                <a:lnTo>
                  <a:pt x="117019" y="178797"/>
                </a:lnTo>
                <a:lnTo>
                  <a:pt x="175387" y="145107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9" name="Text 37"/>
          <p:cNvSpPr/>
          <p:nvPr/>
        </p:nvSpPr>
        <p:spPr>
          <a:xfrm>
            <a:off x="6771409" y="2753591"/>
            <a:ext cx="874568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模块化开发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07727" y="3065318"/>
            <a:ext cx="55071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C++23模块系统支持并行开发，减少依赖冲突，清晰接口定义实现高效协作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17227" y="3498273"/>
            <a:ext cx="34636" cy="744682"/>
          </a:xfrm>
          <a:custGeom>
            <a:avLst/>
            <a:gdLst/>
            <a:ahLst/>
            <a:cxnLst/>
            <a:rect l="l" t="t" r="r" b="b"/>
            <a:pathLst>
              <a:path w="34636" h="744682">
                <a:moveTo>
                  <a:pt x="0" y="0"/>
                </a:moveTo>
                <a:lnTo>
                  <a:pt x="34636" y="0"/>
                </a:lnTo>
                <a:lnTo>
                  <a:pt x="34636" y="744682"/>
                </a:lnTo>
                <a:lnTo>
                  <a:pt x="0" y="744682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2" name="Shape 40"/>
          <p:cNvSpPr/>
          <p:nvPr/>
        </p:nvSpPr>
        <p:spPr>
          <a:xfrm>
            <a:off x="6446693" y="3619500"/>
            <a:ext cx="181841" cy="207818"/>
          </a:xfrm>
          <a:custGeom>
            <a:avLst/>
            <a:gdLst/>
            <a:ahLst/>
            <a:cxnLst/>
            <a:rect l="l" t="t" r="r" b="b"/>
            <a:pathLst>
              <a:path w="181841" h="207818">
                <a:moveTo>
                  <a:pt x="32472" y="42213"/>
                </a:moveTo>
                <a:cubicBezTo>
                  <a:pt x="37848" y="42213"/>
                  <a:pt x="42213" y="37848"/>
                  <a:pt x="42213" y="32472"/>
                </a:cubicBezTo>
                <a:cubicBezTo>
                  <a:pt x="42213" y="27095"/>
                  <a:pt x="37848" y="22730"/>
                  <a:pt x="32472" y="22730"/>
                </a:cubicBezTo>
                <a:cubicBezTo>
                  <a:pt x="27095" y="22730"/>
                  <a:pt x="22730" y="27095"/>
                  <a:pt x="22730" y="32472"/>
                </a:cubicBezTo>
                <a:cubicBezTo>
                  <a:pt x="22730" y="37848"/>
                  <a:pt x="27095" y="42213"/>
                  <a:pt x="32472" y="42213"/>
                </a:cubicBezTo>
                <a:close/>
                <a:moveTo>
                  <a:pt x="64943" y="32472"/>
                </a:moveTo>
                <a:cubicBezTo>
                  <a:pt x="64943" y="45785"/>
                  <a:pt x="56947" y="57231"/>
                  <a:pt x="45460" y="62224"/>
                </a:cubicBezTo>
                <a:lnTo>
                  <a:pt x="45460" y="90920"/>
                </a:lnTo>
                <a:lnTo>
                  <a:pt x="116898" y="90920"/>
                </a:lnTo>
                <a:cubicBezTo>
                  <a:pt x="127654" y="90920"/>
                  <a:pt x="136381" y="82194"/>
                  <a:pt x="136381" y="71438"/>
                </a:cubicBezTo>
                <a:lnTo>
                  <a:pt x="136381" y="62224"/>
                </a:lnTo>
                <a:cubicBezTo>
                  <a:pt x="124894" y="57231"/>
                  <a:pt x="116898" y="45785"/>
                  <a:pt x="116898" y="32472"/>
                </a:cubicBezTo>
                <a:cubicBezTo>
                  <a:pt x="116898" y="14531"/>
                  <a:pt x="131429" y="0"/>
                  <a:pt x="149369" y="0"/>
                </a:cubicBezTo>
                <a:cubicBezTo>
                  <a:pt x="167310" y="0"/>
                  <a:pt x="181841" y="14531"/>
                  <a:pt x="181841" y="32472"/>
                </a:cubicBezTo>
                <a:cubicBezTo>
                  <a:pt x="181841" y="45785"/>
                  <a:pt x="173845" y="57231"/>
                  <a:pt x="162358" y="62224"/>
                </a:cubicBezTo>
                <a:lnTo>
                  <a:pt x="162358" y="71438"/>
                </a:lnTo>
                <a:cubicBezTo>
                  <a:pt x="162358" y="96562"/>
                  <a:pt x="142023" y="116898"/>
                  <a:pt x="116898" y="116898"/>
                </a:cubicBezTo>
                <a:lnTo>
                  <a:pt x="45460" y="116898"/>
                </a:lnTo>
                <a:lnTo>
                  <a:pt x="45460" y="145594"/>
                </a:lnTo>
                <a:cubicBezTo>
                  <a:pt x="56947" y="150587"/>
                  <a:pt x="64943" y="162033"/>
                  <a:pt x="64943" y="175347"/>
                </a:cubicBezTo>
                <a:cubicBezTo>
                  <a:pt x="64943" y="193287"/>
                  <a:pt x="50412" y="207818"/>
                  <a:pt x="32472" y="207818"/>
                </a:cubicBezTo>
                <a:cubicBezTo>
                  <a:pt x="14531" y="207818"/>
                  <a:pt x="0" y="193287"/>
                  <a:pt x="0" y="175347"/>
                </a:cubicBezTo>
                <a:cubicBezTo>
                  <a:pt x="0" y="162033"/>
                  <a:pt x="7996" y="150587"/>
                  <a:pt x="19483" y="145594"/>
                </a:cubicBezTo>
                <a:lnTo>
                  <a:pt x="19483" y="62264"/>
                </a:lnTo>
                <a:cubicBezTo>
                  <a:pt x="7996" y="57231"/>
                  <a:pt x="0" y="45785"/>
                  <a:pt x="0" y="32472"/>
                </a:cubicBezTo>
                <a:cubicBezTo>
                  <a:pt x="0" y="14531"/>
                  <a:pt x="14531" y="0"/>
                  <a:pt x="32472" y="0"/>
                </a:cubicBezTo>
                <a:cubicBezTo>
                  <a:pt x="50412" y="0"/>
                  <a:pt x="64943" y="14531"/>
                  <a:pt x="64943" y="32472"/>
                </a:cubicBezTo>
                <a:close/>
                <a:moveTo>
                  <a:pt x="159111" y="32472"/>
                </a:moveTo>
                <a:cubicBezTo>
                  <a:pt x="159111" y="27095"/>
                  <a:pt x="154746" y="22730"/>
                  <a:pt x="149369" y="22730"/>
                </a:cubicBezTo>
                <a:cubicBezTo>
                  <a:pt x="143993" y="22730"/>
                  <a:pt x="139628" y="27095"/>
                  <a:pt x="139628" y="32472"/>
                </a:cubicBezTo>
                <a:cubicBezTo>
                  <a:pt x="139628" y="37848"/>
                  <a:pt x="143993" y="42213"/>
                  <a:pt x="149369" y="42213"/>
                </a:cubicBezTo>
                <a:cubicBezTo>
                  <a:pt x="154746" y="42213"/>
                  <a:pt x="159111" y="37848"/>
                  <a:pt x="159111" y="32472"/>
                </a:cubicBezTo>
                <a:close/>
                <a:moveTo>
                  <a:pt x="32472" y="185088"/>
                </a:moveTo>
                <a:cubicBezTo>
                  <a:pt x="37848" y="185088"/>
                  <a:pt x="42213" y="180723"/>
                  <a:pt x="42213" y="175347"/>
                </a:cubicBezTo>
                <a:cubicBezTo>
                  <a:pt x="42213" y="169970"/>
                  <a:pt x="37848" y="165605"/>
                  <a:pt x="32472" y="165605"/>
                </a:cubicBezTo>
                <a:cubicBezTo>
                  <a:pt x="27095" y="165605"/>
                  <a:pt x="22730" y="169970"/>
                  <a:pt x="22730" y="175347"/>
                </a:cubicBezTo>
                <a:cubicBezTo>
                  <a:pt x="22730" y="180723"/>
                  <a:pt x="27095" y="185088"/>
                  <a:pt x="32472" y="185088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3" name="Text 41"/>
          <p:cNvSpPr/>
          <p:nvPr/>
        </p:nvSpPr>
        <p:spPr>
          <a:xfrm>
            <a:off x="6771409" y="3602182"/>
            <a:ext cx="1030432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代码审查流程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07727" y="3913909"/>
            <a:ext cx="55071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合并前代码审查，确保代码质量和一致性，团队成员相互学习，共同进步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25886" y="4450773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103909" y="0"/>
                </a:moveTo>
                <a:cubicBezTo>
                  <a:pt x="109876" y="0"/>
                  <a:pt x="115355" y="3288"/>
                  <a:pt x="118197" y="8524"/>
                </a:cubicBezTo>
                <a:lnTo>
                  <a:pt x="205870" y="170882"/>
                </a:lnTo>
                <a:cubicBezTo>
                  <a:pt x="208589" y="175915"/>
                  <a:pt x="208468" y="182003"/>
                  <a:pt x="205545" y="186915"/>
                </a:cubicBezTo>
                <a:cubicBezTo>
                  <a:pt x="202623" y="191826"/>
                  <a:pt x="197306" y="194830"/>
                  <a:pt x="191582" y="194830"/>
                </a:cubicBezTo>
                <a:lnTo>
                  <a:pt x="16236" y="194830"/>
                </a:lnTo>
                <a:cubicBezTo>
                  <a:pt x="10513" y="194830"/>
                  <a:pt x="5236" y="191826"/>
                  <a:pt x="2273" y="186915"/>
                </a:cubicBezTo>
                <a:cubicBezTo>
                  <a:pt x="-690" y="182003"/>
                  <a:pt x="-771" y="175915"/>
                  <a:pt x="1948" y="170882"/>
                </a:cubicBezTo>
                <a:lnTo>
                  <a:pt x="89622" y="8524"/>
                </a:lnTo>
                <a:cubicBezTo>
                  <a:pt x="92463" y="3288"/>
                  <a:pt x="97942" y="0"/>
                  <a:pt x="103909" y="0"/>
                </a:cubicBezTo>
                <a:close/>
                <a:moveTo>
                  <a:pt x="103909" y="68190"/>
                </a:moveTo>
                <a:cubicBezTo>
                  <a:pt x="98511" y="68190"/>
                  <a:pt x="94168" y="72533"/>
                  <a:pt x="94168" y="77932"/>
                </a:cubicBezTo>
                <a:lnTo>
                  <a:pt x="94168" y="123392"/>
                </a:lnTo>
                <a:cubicBezTo>
                  <a:pt x="94168" y="128790"/>
                  <a:pt x="98511" y="133134"/>
                  <a:pt x="103909" y="133134"/>
                </a:cubicBezTo>
                <a:cubicBezTo>
                  <a:pt x="109307" y="133134"/>
                  <a:pt x="113651" y="128790"/>
                  <a:pt x="113651" y="123392"/>
                </a:cubicBezTo>
                <a:lnTo>
                  <a:pt x="113651" y="77932"/>
                </a:lnTo>
                <a:cubicBezTo>
                  <a:pt x="113651" y="72533"/>
                  <a:pt x="109307" y="68190"/>
                  <a:pt x="103909" y="68190"/>
                </a:cubicBezTo>
                <a:close/>
                <a:moveTo>
                  <a:pt x="114746" y="155864"/>
                </a:moveTo>
                <a:cubicBezTo>
                  <a:pt x="114993" y="151841"/>
                  <a:pt x="112987" y="148014"/>
                  <a:pt x="109538" y="145928"/>
                </a:cubicBezTo>
                <a:cubicBezTo>
                  <a:pt x="106090" y="143842"/>
                  <a:pt x="101769" y="143842"/>
                  <a:pt x="98320" y="145928"/>
                </a:cubicBezTo>
                <a:cubicBezTo>
                  <a:pt x="94872" y="148014"/>
                  <a:pt x="92866" y="151841"/>
                  <a:pt x="93112" y="155864"/>
                </a:cubicBezTo>
                <a:cubicBezTo>
                  <a:pt x="92866" y="159886"/>
                  <a:pt x="94872" y="163714"/>
                  <a:pt x="98320" y="165800"/>
                </a:cubicBezTo>
                <a:cubicBezTo>
                  <a:pt x="101769" y="167885"/>
                  <a:pt x="106090" y="167885"/>
                  <a:pt x="109538" y="165800"/>
                </a:cubicBezTo>
                <a:cubicBezTo>
                  <a:pt x="112987" y="163714"/>
                  <a:pt x="114993" y="159886"/>
                  <a:pt x="114746" y="15586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6" name="Text 44"/>
          <p:cNvSpPr/>
          <p:nvPr/>
        </p:nvSpPr>
        <p:spPr>
          <a:xfrm>
            <a:off x="6459682" y="4416136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挑战与解决方案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17227" y="4831773"/>
            <a:ext cx="34636" cy="554182"/>
          </a:xfrm>
          <a:custGeom>
            <a:avLst/>
            <a:gdLst/>
            <a:ahLst/>
            <a:cxnLst/>
            <a:rect l="l" t="t" r="r" b="b"/>
            <a:pathLst>
              <a:path w="34636" h="554182">
                <a:moveTo>
                  <a:pt x="0" y="0"/>
                </a:moveTo>
                <a:lnTo>
                  <a:pt x="34636" y="0"/>
                </a:lnTo>
                <a:lnTo>
                  <a:pt x="34636" y="554182"/>
                </a:lnTo>
                <a:lnTo>
                  <a:pt x="0" y="554182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8" name="Shape 46"/>
          <p:cNvSpPr/>
          <p:nvPr/>
        </p:nvSpPr>
        <p:spPr>
          <a:xfrm>
            <a:off x="6360102" y="4935682"/>
            <a:ext cx="155864" cy="155864"/>
          </a:xfrm>
          <a:custGeom>
            <a:avLst/>
            <a:gdLst/>
            <a:ahLst/>
            <a:cxnLst/>
            <a:rect l="l" t="t" r="r" b="b"/>
            <a:pathLst>
              <a:path w="155864" h="155864">
                <a:moveTo>
                  <a:pt x="68190" y="0"/>
                </a:moveTo>
                <a:cubicBezTo>
                  <a:pt x="78936" y="0"/>
                  <a:pt x="87673" y="6545"/>
                  <a:pt x="87673" y="14612"/>
                </a:cubicBezTo>
                <a:cubicBezTo>
                  <a:pt x="87673" y="17778"/>
                  <a:pt x="86334" y="20701"/>
                  <a:pt x="84020" y="23106"/>
                </a:cubicBezTo>
                <a:cubicBezTo>
                  <a:pt x="82011" y="25206"/>
                  <a:pt x="80367" y="27763"/>
                  <a:pt x="80367" y="30686"/>
                </a:cubicBezTo>
                <a:cubicBezTo>
                  <a:pt x="80367" y="35252"/>
                  <a:pt x="84081" y="38966"/>
                  <a:pt x="88647" y="38966"/>
                </a:cubicBezTo>
                <a:lnTo>
                  <a:pt x="102286" y="38966"/>
                </a:lnTo>
                <a:cubicBezTo>
                  <a:pt x="110353" y="38966"/>
                  <a:pt x="116898" y="45511"/>
                  <a:pt x="116898" y="53578"/>
                </a:cubicBezTo>
                <a:lnTo>
                  <a:pt x="116898" y="67216"/>
                </a:lnTo>
                <a:cubicBezTo>
                  <a:pt x="116898" y="71783"/>
                  <a:pt x="120612" y="75496"/>
                  <a:pt x="125178" y="75496"/>
                </a:cubicBezTo>
                <a:cubicBezTo>
                  <a:pt x="128070" y="75496"/>
                  <a:pt x="130658" y="73853"/>
                  <a:pt x="132758" y="71843"/>
                </a:cubicBezTo>
                <a:cubicBezTo>
                  <a:pt x="135163" y="69560"/>
                  <a:pt x="138085" y="68190"/>
                  <a:pt x="141251" y="68190"/>
                </a:cubicBezTo>
                <a:cubicBezTo>
                  <a:pt x="149319" y="68190"/>
                  <a:pt x="155864" y="76927"/>
                  <a:pt x="155864" y="87673"/>
                </a:cubicBezTo>
                <a:cubicBezTo>
                  <a:pt x="155864" y="98419"/>
                  <a:pt x="149319" y="107156"/>
                  <a:pt x="141251" y="107156"/>
                </a:cubicBezTo>
                <a:cubicBezTo>
                  <a:pt x="138085" y="107156"/>
                  <a:pt x="135133" y="105817"/>
                  <a:pt x="132758" y="103503"/>
                </a:cubicBezTo>
                <a:cubicBezTo>
                  <a:pt x="130658" y="101494"/>
                  <a:pt x="128100" y="99850"/>
                  <a:pt x="125178" y="99850"/>
                </a:cubicBezTo>
                <a:cubicBezTo>
                  <a:pt x="120612" y="99850"/>
                  <a:pt x="116898" y="103564"/>
                  <a:pt x="116898" y="108130"/>
                </a:cubicBezTo>
                <a:lnTo>
                  <a:pt x="116898" y="141251"/>
                </a:lnTo>
                <a:cubicBezTo>
                  <a:pt x="116898" y="149319"/>
                  <a:pt x="110353" y="155864"/>
                  <a:pt x="102286" y="155864"/>
                </a:cubicBezTo>
                <a:lnTo>
                  <a:pt x="84994" y="155864"/>
                </a:lnTo>
                <a:cubicBezTo>
                  <a:pt x="81098" y="155864"/>
                  <a:pt x="77932" y="152698"/>
                  <a:pt x="77932" y="148801"/>
                </a:cubicBezTo>
                <a:cubicBezTo>
                  <a:pt x="77932" y="146000"/>
                  <a:pt x="79697" y="143535"/>
                  <a:pt x="81950" y="141860"/>
                </a:cubicBezTo>
                <a:cubicBezTo>
                  <a:pt x="85481" y="139212"/>
                  <a:pt x="87673" y="135559"/>
                  <a:pt x="87673" y="131510"/>
                </a:cubicBezTo>
                <a:cubicBezTo>
                  <a:pt x="87673" y="123443"/>
                  <a:pt x="78936" y="116898"/>
                  <a:pt x="68190" y="116898"/>
                </a:cubicBezTo>
                <a:cubicBezTo>
                  <a:pt x="57444" y="116898"/>
                  <a:pt x="48707" y="123443"/>
                  <a:pt x="48707" y="131510"/>
                </a:cubicBezTo>
                <a:cubicBezTo>
                  <a:pt x="48707" y="135559"/>
                  <a:pt x="50899" y="139212"/>
                  <a:pt x="54431" y="141860"/>
                </a:cubicBezTo>
                <a:cubicBezTo>
                  <a:pt x="56683" y="143535"/>
                  <a:pt x="58449" y="145970"/>
                  <a:pt x="58449" y="148801"/>
                </a:cubicBezTo>
                <a:cubicBezTo>
                  <a:pt x="58449" y="152698"/>
                  <a:pt x="55283" y="155864"/>
                  <a:pt x="51386" y="155864"/>
                </a:cubicBezTo>
                <a:lnTo>
                  <a:pt x="14612" y="155864"/>
                </a:lnTo>
                <a:cubicBezTo>
                  <a:pt x="6545" y="155864"/>
                  <a:pt x="0" y="149319"/>
                  <a:pt x="0" y="141251"/>
                </a:cubicBezTo>
                <a:lnTo>
                  <a:pt x="0" y="104477"/>
                </a:lnTo>
                <a:cubicBezTo>
                  <a:pt x="0" y="100581"/>
                  <a:pt x="3166" y="97415"/>
                  <a:pt x="7063" y="97415"/>
                </a:cubicBezTo>
                <a:cubicBezTo>
                  <a:pt x="9863" y="97415"/>
                  <a:pt x="12329" y="99180"/>
                  <a:pt x="14003" y="101433"/>
                </a:cubicBezTo>
                <a:cubicBezTo>
                  <a:pt x="16652" y="104964"/>
                  <a:pt x="20305" y="107156"/>
                  <a:pt x="24354" y="107156"/>
                </a:cubicBezTo>
                <a:cubicBezTo>
                  <a:pt x="32421" y="107156"/>
                  <a:pt x="38966" y="98419"/>
                  <a:pt x="38966" y="87673"/>
                </a:cubicBezTo>
                <a:cubicBezTo>
                  <a:pt x="38966" y="76927"/>
                  <a:pt x="32421" y="68190"/>
                  <a:pt x="24354" y="68190"/>
                </a:cubicBezTo>
                <a:cubicBezTo>
                  <a:pt x="20305" y="68190"/>
                  <a:pt x="16652" y="70382"/>
                  <a:pt x="14003" y="73913"/>
                </a:cubicBezTo>
                <a:cubicBezTo>
                  <a:pt x="12329" y="76166"/>
                  <a:pt x="9894" y="77932"/>
                  <a:pt x="7063" y="77932"/>
                </a:cubicBezTo>
                <a:cubicBezTo>
                  <a:pt x="3166" y="77932"/>
                  <a:pt x="0" y="74766"/>
                  <a:pt x="0" y="70869"/>
                </a:cubicBezTo>
                <a:lnTo>
                  <a:pt x="0" y="53578"/>
                </a:lnTo>
                <a:cubicBezTo>
                  <a:pt x="0" y="45511"/>
                  <a:pt x="6545" y="38966"/>
                  <a:pt x="14612" y="38966"/>
                </a:cubicBezTo>
                <a:lnTo>
                  <a:pt x="47733" y="38966"/>
                </a:lnTo>
                <a:cubicBezTo>
                  <a:pt x="52300" y="38966"/>
                  <a:pt x="56013" y="35252"/>
                  <a:pt x="56013" y="30686"/>
                </a:cubicBezTo>
                <a:cubicBezTo>
                  <a:pt x="56013" y="27794"/>
                  <a:pt x="54370" y="25206"/>
                  <a:pt x="52360" y="23106"/>
                </a:cubicBezTo>
                <a:cubicBezTo>
                  <a:pt x="50077" y="20701"/>
                  <a:pt x="48707" y="17778"/>
                  <a:pt x="48707" y="14612"/>
                </a:cubicBezTo>
                <a:cubicBezTo>
                  <a:pt x="48707" y="6545"/>
                  <a:pt x="57444" y="0"/>
                  <a:pt x="68190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9" name="Text 47"/>
          <p:cNvSpPr/>
          <p:nvPr/>
        </p:nvSpPr>
        <p:spPr>
          <a:xfrm>
            <a:off x="6637193" y="4901045"/>
            <a:ext cx="1645227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模块依赖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637193" y="5143500"/>
            <a:ext cx="1636568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通过接口抽象和依赖注入解决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217227" y="5455227"/>
            <a:ext cx="34636" cy="554182"/>
          </a:xfrm>
          <a:custGeom>
            <a:avLst/>
            <a:gdLst/>
            <a:ahLst/>
            <a:cxnLst/>
            <a:rect l="l" t="t" r="r" b="b"/>
            <a:pathLst>
              <a:path w="34636" h="554182">
                <a:moveTo>
                  <a:pt x="0" y="0"/>
                </a:moveTo>
                <a:lnTo>
                  <a:pt x="34636" y="0"/>
                </a:lnTo>
                <a:lnTo>
                  <a:pt x="34636" y="554182"/>
                </a:lnTo>
                <a:lnTo>
                  <a:pt x="0" y="554182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2" name="Shape 50"/>
          <p:cNvSpPr/>
          <p:nvPr/>
        </p:nvSpPr>
        <p:spPr>
          <a:xfrm>
            <a:off x="6369844" y="5559136"/>
            <a:ext cx="136381" cy="155864"/>
          </a:xfrm>
          <a:custGeom>
            <a:avLst/>
            <a:gdLst/>
            <a:ahLst/>
            <a:cxnLst/>
            <a:rect l="l" t="t" r="r" b="b"/>
            <a:pathLst>
              <a:path w="136381" h="155864">
                <a:moveTo>
                  <a:pt x="136381" y="62650"/>
                </a:moveTo>
                <a:cubicBezTo>
                  <a:pt x="131875" y="65633"/>
                  <a:pt x="126700" y="68038"/>
                  <a:pt x="121312" y="69956"/>
                </a:cubicBezTo>
                <a:cubicBezTo>
                  <a:pt x="107004" y="75070"/>
                  <a:pt x="88221" y="77932"/>
                  <a:pt x="68190" y="77932"/>
                </a:cubicBezTo>
                <a:cubicBezTo>
                  <a:pt x="48159" y="77932"/>
                  <a:pt x="29346" y="75040"/>
                  <a:pt x="15069" y="69956"/>
                </a:cubicBezTo>
                <a:cubicBezTo>
                  <a:pt x="9711" y="68038"/>
                  <a:pt x="4505" y="65633"/>
                  <a:pt x="0" y="62650"/>
                </a:cubicBezTo>
                <a:lnTo>
                  <a:pt x="0" y="87673"/>
                </a:lnTo>
                <a:cubicBezTo>
                  <a:pt x="0" y="101129"/>
                  <a:pt x="30533" y="112027"/>
                  <a:pt x="68190" y="112027"/>
                </a:cubicBezTo>
                <a:cubicBezTo>
                  <a:pt x="105847" y="112027"/>
                  <a:pt x="136381" y="101129"/>
                  <a:pt x="136381" y="87673"/>
                </a:cubicBezTo>
                <a:lnTo>
                  <a:pt x="136381" y="62650"/>
                </a:lnTo>
                <a:close/>
                <a:moveTo>
                  <a:pt x="136381" y="38966"/>
                </a:moveTo>
                <a:lnTo>
                  <a:pt x="136381" y="24354"/>
                </a:lnTo>
                <a:cubicBezTo>
                  <a:pt x="136381" y="10898"/>
                  <a:pt x="105847" y="0"/>
                  <a:pt x="68190" y="0"/>
                </a:cubicBezTo>
                <a:cubicBezTo>
                  <a:pt x="30533" y="0"/>
                  <a:pt x="0" y="10898"/>
                  <a:pt x="0" y="24354"/>
                </a:cubicBezTo>
                <a:lnTo>
                  <a:pt x="0" y="38966"/>
                </a:lnTo>
                <a:cubicBezTo>
                  <a:pt x="0" y="52421"/>
                  <a:pt x="30533" y="63320"/>
                  <a:pt x="68190" y="63320"/>
                </a:cubicBezTo>
                <a:cubicBezTo>
                  <a:pt x="105847" y="63320"/>
                  <a:pt x="136381" y="52421"/>
                  <a:pt x="136381" y="38966"/>
                </a:cubicBezTo>
                <a:close/>
                <a:moveTo>
                  <a:pt x="121312" y="118663"/>
                </a:moveTo>
                <a:cubicBezTo>
                  <a:pt x="107034" y="123747"/>
                  <a:pt x="88252" y="126639"/>
                  <a:pt x="68190" y="126639"/>
                </a:cubicBezTo>
                <a:cubicBezTo>
                  <a:pt x="48129" y="126639"/>
                  <a:pt x="29346" y="123747"/>
                  <a:pt x="15069" y="118663"/>
                </a:cubicBezTo>
                <a:cubicBezTo>
                  <a:pt x="9711" y="116746"/>
                  <a:pt x="4505" y="114341"/>
                  <a:pt x="0" y="111357"/>
                </a:cubicBezTo>
                <a:lnTo>
                  <a:pt x="0" y="131510"/>
                </a:lnTo>
                <a:cubicBezTo>
                  <a:pt x="0" y="144965"/>
                  <a:pt x="30533" y="155864"/>
                  <a:pt x="68190" y="155864"/>
                </a:cubicBezTo>
                <a:cubicBezTo>
                  <a:pt x="105847" y="155864"/>
                  <a:pt x="136381" y="144965"/>
                  <a:pt x="136381" y="131510"/>
                </a:cubicBezTo>
                <a:lnTo>
                  <a:pt x="136381" y="111357"/>
                </a:lnTo>
                <a:cubicBezTo>
                  <a:pt x="131875" y="114341"/>
                  <a:pt x="126700" y="116746"/>
                  <a:pt x="121312" y="11866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3" name="Text 51"/>
          <p:cNvSpPr/>
          <p:nvPr/>
        </p:nvSpPr>
        <p:spPr>
          <a:xfrm>
            <a:off x="6637193" y="5524500"/>
            <a:ext cx="2130136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数据库集成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637193" y="5766955"/>
            <a:ext cx="2121477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设计统一数据访问层，封装数据库操作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217227" y="6078682"/>
            <a:ext cx="34636" cy="554182"/>
          </a:xfrm>
          <a:custGeom>
            <a:avLst/>
            <a:gdLst/>
            <a:ahLst/>
            <a:cxnLst/>
            <a:rect l="l" t="t" r="r" b="b"/>
            <a:pathLst>
              <a:path w="34636" h="554182">
                <a:moveTo>
                  <a:pt x="0" y="0"/>
                </a:moveTo>
                <a:lnTo>
                  <a:pt x="34636" y="0"/>
                </a:lnTo>
                <a:lnTo>
                  <a:pt x="34636" y="554182"/>
                </a:lnTo>
                <a:lnTo>
                  <a:pt x="0" y="554182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6" name="Shape 54"/>
          <p:cNvSpPr/>
          <p:nvPr/>
        </p:nvSpPr>
        <p:spPr>
          <a:xfrm>
            <a:off x="6369844" y="6182591"/>
            <a:ext cx="136381" cy="155864"/>
          </a:xfrm>
          <a:custGeom>
            <a:avLst/>
            <a:gdLst/>
            <a:ahLst/>
            <a:cxnLst/>
            <a:rect l="l" t="t" r="r" b="b"/>
            <a:pathLst>
              <a:path w="136381" h="155864">
                <a:moveTo>
                  <a:pt x="23532" y="761"/>
                </a:moveTo>
                <a:cubicBezTo>
                  <a:pt x="25998" y="-487"/>
                  <a:pt x="28981" y="-213"/>
                  <a:pt x="31173" y="1461"/>
                </a:cubicBezTo>
                <a:lnTo>
                  <a:pt x="128587" y="74492"/>
                </a:lnTo>
                <a:cubicBezTo>
                  <a:pt x="131114" y="76379"/>
                  <a:pt x="132119" y="79667"/>
                  <a:pt x="131145" y="82650"/>
                </a:cubicBezTo>
                <a:cubicBezTo>
                  <a:pt x="130170" y="85634"/>
                  <a:pt x="127370" y="87643"/>
                  <a:pt x="124204" y="87643"/>
                </a:cubicBezTo>
                <a:lnTo>
                  <a:pt x="77840" y="87643"/>
                </a:lnTo>
                <a:lnTo>
                  <a:pt x="104904" y="141738"/>
                </a:lnTo>
                <a:cubicBezTo>
                  <a:pt x="107308" y="146548"/>
                  <a:pt x="105360" y="152393"/>
                  <a:pt x="100550" y="154798"/>
                </a:cubicBezTo>
                <a:cubicBezTo>
                  <a:pt x="95740" y="157203"/>
                  <a:pt x="89896" y="155255"/>
                  <a:pt x="87491" y="150445"/>
                </a:cubicBezTo>
                <a:lnTo>
                  <a:pt x="60428" y="96349"/>
                </a:lnTo>
                <a:lnTo>
                  <a:pt x="32634" y="133428"/>
                </a:lnTo>
                <a:cubicBezTo>
                  <a:pt x="30747" y="135954"/>
                  <a:pt x="27459" y="136959"/>
                  <a:pt x="24475" y="135985"/>
                </a:cubicBezTo>
                <a:cubicBezTo>
                  <a:pt x="21492" y="135011"/>
                  <a:pt x="19483" y="132210"/>
                  <a:pt x="19483" y="129075"/>
                </a:cubicBezTo>
                <a:lnTo>
                  <a:pt x="19483" y="7306"/>
                </a:lnTo>
                <a:cubicBezTo>
                  <a:pt x="19483" y="4536"/>
                  <a:pt x="21036" y="2009"/>
                  <a:pt x="23532" y="761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7" name="Text 55"/>
          <p:cNvSpPr/>
          <p:nvPr/>
        </p:nvSpPr>
        <p:spPr>
          <a:xfrm>
            <a:off x="6637193" y="6147955"/>
            <a:ext cx="1887682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UI交互设计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637193" y="6390409"/>
            <a:ext cx="1879023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多次用户测试迭代，优化操作流程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系统演示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76200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Demonstration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7950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41313" y="1301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70061" y="54732"/>
                </a:moveTo>
                <a:cubicBezTo>
                  <a:pt x="67233" y="56294"/>
                  <a:pt x="65484" y="59308"/>
                  <a:pt x="65484" y="62508"/>
                </a:cubicBezTo>
                <a:lnTo>
                  <a:pt x="65484" y="127992"/>
                </a:lnTo>
                <a:cubicBezTo>
                  <a:pt x="65484" y="131229"/>
                  <a:pt x="67233" y="134206"/>
                  <a:pt x="70061" y="135768"/>
                </a:cubicBezTo>
                <a:cubicBezTo>
                  <a:pt x="72889" y="137331"/>
                  <a:pt x="76312" y="137294"/>
                  <a:pt x="79102" y="135582"/>
                </a:cubicBezTo>
                <a:lnTo>
                  <a:pt x="132680" y="102840"/>
                </a:lnTo>
                <a:cubicBezTo>
                  <a:pt x="135322" y="101203"/>
                  <a:pt x="136959" y="98338"/>
                  <a:pt x="136959" y="95213"/>
                </a:cubicBezTo>
                <a:cubicBezTo>
                  <a:pt x="136959" y="92087"/>
                  <a:pt x="135322" y="89222"/>
                  <a:pt x="132680" y="87585"/>
                </a:cubicBezTo>
                <a:lnTo>
                  <a:pt x="79102" y="54843"/>
                </a:lnTo>
                <a:cubicBezTo>
                  <a:pt x="76349" y="53169"/>
                  <a:pt x="72889" y="53094"/>
                  <a:pt x="70061" y="5465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555625" y="1270000"/>
            <a:ext cx="11414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演示流程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25438" y="1658938"/>
            <a:ext cx="2190750" cy="1539875"/>
          </a:xfrm>
          <a:custGeom>
            <a:avLst/>
            <a:gdLst/>
            <a:ahLst/>
            <a:cxnLst/>
            <a:rect l="l" t="t" r="r" b="b"/>
            <a:pathLst>
              <a:path w="2190750" h="1539875">
                <a:moveTo>
                  <a:pt x="95257" y="0"/>
                </a:moveTo>
                <a:lnTo>
                  <a:pt x="2095493" y="0"/>
                </a:lnTo>
                <a:cubicBezTo>
                  <a:pt x="2148102" y="0"/>
                  <a:pt x="2190750" y="42648"/>
                  <a:pt x="2190750" y="95257"/>
                </a:cubicBezTo>
                <a:lnTo>
                  <a:pt x="2190750" y="1444618"/>
                </a:lnTo>
                <a:cubicBezTo>
                  <a:pt x="2190750" y="1497227"/>
                  <a:pt x="2148102" y="1539875"/>
                  <a:pt x="2095493" y="1539875"/>
                </a:cubicBezTo>
                <a:lnTo>
                  <a:pt x="95257" y="1539875"/>
                </a:lnTo>
                <a:cubicBezTo>
                  <a:pt x="42648" y="1539875"/>
                  <a:pt x="0" y="1497227"/>
                  <a:pt x="0" y="1444618"/>
                </a:cubicBezTo>
                <a:lnTo>
                  <a:pt x="0" y="95257"/>
                </a:lnTo>
                <a:cubicBezTo>
                  <a:pt x="0" y="42683"/>
                  <a:pt x="42683" y="0"/>
                  <a:pt x="95257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200150" y="1793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335352" y="1889125"/>
            <a:ext cx="1746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7656" y="2333625"/>
            <a:ext cx="224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系统启动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05594" y="2619375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展示系统初始化过程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16025" y="2881313"/>
            <a:ext cx="412750" cy="194469"/>
          </a:xfrm>
          <a:custGeom>
            <a:avLst/>
            <a:gdLst/>
            <a:ahLst/>
            <a:cxnLst/>
            <a:rect l="l" t="t" r="r" b="b"/>
            <a:pathLst>
              <a:path w="412750" h="194469">
                <a:moveTo>
                  <a:pt x="31751" y="0"/>
                </a:moveTo>
                <a:lnTo>
                  <a:pt x="380999" y="0"/>
                </a:lnTo>
                <a:cubicBezTo>
                  <a:pt x="398535" y="0"/>
                  <a:pt x="412750" y="14215"/>
                  <a:pt x="412750" y="31751"/>
                </a:cubicBezTo>
                <a:lnTo>
                  <a:pt x="412750" y="162718"/>
                </a:lnTo>
                <a:cubicBezTo>
                  <a:pt x="412750" y="180253"/>
                  <a:pt x="398535" y="194469"/>
                  <a:pt x="380999" y="194469"/>
                </a:cubicBezTo>
                <a:lnTo>
                  <a:pt x="31751" y="194469"/>
                </a:lnTo>
                <a:cubicBezTo>
                  <a:pt x="14215" y="194469"/>
                  <a:pt x="0" y="180253"/>
                  <a:pt x="0" y="162718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2662237" y="1658938"/>
            <a:ext cx="2190750" cy="1539875"/>
          </a:xfrm>
          <a:custGeom>
            <a:avLst/>
            <a:gdLst/>
            <a:ahLst/>
            <a:cxnLst/>
            <a:rect l="l" t="t" r="r" b="b"/>
            <a:pathLst>
              <a:path w="2190750" h="1539875">
                <a:moveTo>
                  <a:pt x="95257" y="0"/>
                </a:moveTo>
                <a:lnTo>
                  <a:pt x="2095493" y="0"/>
                </a:lnTo>
                <a:cubicBezTo>
                  <a:pt x="2148102" y="0"/>
                  <a:pt x="2190750" y="42648"/>
                  <a:pt x="2190750" y="95257"/>
                </a:cubicBezTo>
                <a:lnTo>
                  <a:pt x="2190750" y="1444618"/>
                </a:lnTo>
                <a:cubicBezTo>
                  <a:pt x="2190750" y="1497227"/>
                  <a:pt x="2148102" y="1539875"/>
                  <a:pt x="2095493" y="1539875"/>
                </a:cubicBezTo>
                <a:lnTo>
                  <a:pt x="95257" y="1539875"/>
                </a:lnTo>
                <a:cubicBezTo>
                  <a:pt x="42648" y="1539875"/>
                  <a:pt x="0" y="1497227"/>
                  <a:pt x="0" y="1444618"/>
                </a:cubicBezTo>
                <a:lnTo>
                  <a:pt x="0" y="95257"/>
                </a:lnTo>
                <a:cubicBezTo>
                  <a:pt x="0" y="42683"/>
                  <a:pt x="42683" y="0"/>
                  <a:pt x="95257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3536950" y="1793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3656013" y="1889125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634456" y="2333625"/>
            <a:ext cx="224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学生选课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642394" y="2619375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演示学生选课退选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552825" y="2881313"/>
            <a:ext cx="412750" cy="194469"/>
          </a:xfrm>
          <a:custGeom>
            <a:avLst/>
            <a:gdLst/>
            <a:ahLst/>
            <a:cxnLst/>
            <a:rect l="l" t="t" r="r" b="b"/>
            <a:pathLst>
              <a:path w="412750" h="194469">
                <a:moveTo>
                  <a:pt x="31751" y="0"/>
                </a:moveTo>
                <a:lnTo>
                  <a:pt x="380999" y="0"/>
                </a:lnTo>
                <a:cubicBezTo>
                  <a:pt x="398535" y="0"/>
                  <a:pt x="412750" y="14215"/>
                  <a:pt x="412750" y="31751"/>
                </a:cubicBezTo>
                <a:lnTo>
                  <a:pt x="412750" y="162718"/>
                </a:lnTo>
                <a:cubicBezTo>
                  <a:pt x="412750" y="180253"/>
                  <a:pt x="398535" y="194469"/>
                  <a:pt x="380999" y="194469"/>
                </a:cubicBezTo>
                <a:lnTo>
                  <a:pt x="31751" y="194469"/>
                </a:lnTo>
                <a:cubicBezTo>
                  <a:pt x="14215" y="194469"/>
                  <a:pt x="0" y="180253"/>
                  <a:pt x="0" y="162718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999037" y="1658938"/>
            <a:ext cx="2190750" cy="1539875"/>
          </a:xfrm>
          <a:custGeom>
            <a:avLst/>
            <a:gdLst/>
            <a:ahLst/>
            <a:cxnLst/>
            <a:rect l="l" t="t" r="r" b="b"/>
            <a:pathLst>
              <a:path w="2190750" h="1539875">
                <a:moveTo>
                  <a:pt x="95257" y="0"/>
                </a:moveTo>
                <a:lnTo>
                  <a:pt x="2095493" y="0"/>
                </a:lnTo>
                <a:cubicBezTo>
                  <a:pt x="2148102" y="0"/>
                  <a:pt x="2190750" y="42648"/>
                  <a:pt x="2190750" y="95257"/>
                </a:cubicBezTo>
                <a:lnTo>
                  <a:pt x="2190750" y="1444618"/>
                </a:lnTo>
                <a:cubicBezTo>
                  <a:pt x="2190750" y="1497227"/>
                  <a:pt x="2148102" y="1539875"/>
                  <a:pt x="2095493" y="1539875"/>
                </a:cubicBezTo>
                <a:lnTo>
                  <a:pt x="95257" y="1539875"/>
                </a:lnTo>
                <a:cubicBezTo>
                  <a:pt x="42648" y="1539875"/>
                  <a:pt x="0" y="1497227"/>
                  <a:pt x="0" y="1444618"/>
                </a:cubicBezTo>
                <a:lnTo>
                  <a:pt x="0" y="95257"/>
                </a:lnTo>
                <a:cubicBezTo>
                  <a:pt x="0" y="42683"/>
                  <a:pt x="42683" y="0"/>
                  <a:pt x="95257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73750" y="1793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990299" y="1889125"/>
            <a:ext cx="214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71256" y="2333625"/>
            <a:ext cx="224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教师管理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979194" y="2619375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展示成绩录入查询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889625" y="2881313"/>
            <a:ext cx="412750" cy="194469"/>
          </a:xfrm>
          <a:custGeom>
            <a:avLst/>
            <a:gdLst/>
            <a:ahLst/>
            <a:cxnLst/>
            <a:rect l="l" t="t" r="r" b="b"/>
            <a:pathLst>
              <a:path w="412750" h="194469">
                <a:moveTo>
                  <a:pt x="31751" y="0"/>
                </a:moveTo>
                <a:lnTo>
                  <a:pt x="380999" y="0"/>
                </a:lnTo>
                <a:cubicBezTo>
                  <a:pt x="398535" y="0"/>
                  <a:pt x="412750" y="14215"/>
                  <a:pt x="412750" y="31751"/>
                </a:cubicBezTo>
                <a:lnTo>
                  <a:pt x="412750" y="162718"/>
                </a:lnTo>
                <a:cubicBezTo>
                  <a:pt x="412750" y="180253"/>
                  <a:pt x="398535" y="194469"/>
                  <a:pt x="380999" y="194469"/>
                </a:cubicBezTo>
                <a:lnTo>
                  <a:pt x="31751" y="194469"/>
                </a:lnTo>
                <a:cubicBezTo>
                  <a:pt x="14215" y="194469"/>
                  <a:pt x="0" y="180253"/>
                  <a:pt x="0" y="162718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7335838" y="1658938"/>
            <a:ext cx="2190750" cy="1539875"/>
          </a:xfrm>
          <a:custGeom>
            <a:avLst/>
            <a:gdLst/>
            <a:ahLst/>
            <a:cxnLst/>
            <a:rect l="l" t="t" r="r" b="b"/>
            <a:pathLst>
              <a:path w="2190750" h="1539875">
                <a:moveTo>
                  <a:pt x="95257" y="0"/>
                </a:moveTo>
                <a:lnTo>
                  <a:pt x="2095493" y="0"/>
                </a:lnTo>
                <a:cubicBezTo>
                  <a:pt x="2148102" y="0"/>
                  <a:pt x="2190750" y="42648"/>
                  <a:pt x="2190750" y="95257"/>
                </a:cubicBezTo>
                <a:lnTo>
                  <a:pt x="2190750" y="1444618"/>
                </a:lnTo>
                <a:cubicBezTo>
                  <a:pt x="2190750" y="1497227"/>
                  <a:pt x="2148102" y="1539875"/>
                  <a:pt x="2095493" y="1539875"/>
                </a:cubicBezTo>
                <a:lnTo>
                  <a:pt x="95257" y="1539875"/>
                </a:lnTo>
                <a:cubicBezTo>
                  <a:pt x="42648" y="1539875"/>
                  <a:pt x="0" y="1497227"/>
                  <a:pt x="0" y="1444618"/>
                </a:cubicBezTo>
                <a:lnTo>
                  <a:pt x="0" y="95257"/>
                </a:lnTo>
                <a:cubicBezTo>
                  <a:pt x="0" y="42683"/>
                  <a:pt x="42683" y="0"/>
                  <a:pt x="95257" y="0"/>
                </a:cubicBezTo>
                <a:close/>
              </a:path>
            </a:pathLst>
          </a:custGeom>
          <a:solidFill>
            <a:srgbClr val="7C8C9A">
              <a:alpha val="10196"/>
            </a:srgbClr>
          </a:solidFill>
          <a:ln w="25400">
            <a:solidFill>
              <a:srgbClr val="7C8C9A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8210550" y="1793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327364" y="1889125"/>
            <a:ext cx="214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308056" y="2333625"/>
            <a:ext cx="224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秘书管理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315994" y="2619375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演示管理功能报表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26425" y="2881313"/>
            <a:ext cx="412750" cy="194469"/>
          </a:xfrm>
          <a:custGeom>
            <a:avLst/>
            <a:gdLst/>
            <a:ahLst/>
            <a:cxnLst/>
            <a:rect l="l" t="t" r="r" b="b"/>
            <a:pathLst>
              <a:path w="412750" h="194469">
                <a:moveTo>
                  <a:pt x="31751" y="0"/>
                </a:moveTo>
                <a:lnTo>
                  <a:pt x="380999" y="0"/>
                </a:lnTo>
                <a:cubicBezTo>
                  <a:pt x="398535" y="0"/>
                  <a:pt x="412750" y="14215"/>
                  <a:pt x="412750" y="31751"/>
                </a:cubicBezTo>
                <a:lnTo>
                  <a:pt x="412750" y="162718"/>
                </a:lnTo>
                <a:cubicBezTo>
                  <a:pt x="412750" y="180253"/>
                  <a:pt x="398535" y="194469"/>
                  <a:pt x="380999" y="194469"/>
                </a:cubicBezTo>
                <a:lnTo>
                  <a:pt x="31751" y="194469"/>
                </a:lnTo>
                <a:cubicBezTo>
                  <a:pt x="14215" y="194469"/>
                  <a:pt x="0" y="180253"/>
                  <a:pt x="0" y="162718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9672637" y="1658938"/>
            <a:ext cx="2190750" cy="1539875"/>
          </a:xfrm>
          <a:custGeom>
            <a:avLst/>
            <a:gdLst/>
            <a:ahLst/>
            <a:cxnLst/>
            <a:rect l="l" t="t" r="r" b="b"/>
            <a:pathLst>
              <a:path w="2190750" h="1539875">
                <a:moveTo>
                  <a:pt x="95257" y="0"/>
                </a:moveTo>
                <a:lnTo>
                  <a:pt x="2095493" y="0"/>
                </a:lnTo>
                <a:cubicBezTo>
                  <a:pt x="2148102" y="0"/>
                  <a:pt x="2190750" y="42648"/>
                  <a:pt x="2190750" y="95257"/>
                </a:cubicBezTo>
                <a:lnTo>
                  <a:pt x="2190750" y="1444618"/>
                </a:lnTo>
                <a:cubicBezTo>
                  <a:pt x="2190750" y="1497227"/>
                  <a:pt x="2148102" y="1539875"/>
                  <a:pt x="2095493" y="1539875"/>
                </a:cubicBezTo>
                <a:lnTo>
                  <a:pt x="95257" y="1539875"/>
                </a:lnTo>
                <a:cubicBezTo>
                  <a:pt x="42648" y="1539875"/>
                  <a:pt x="0" y="1497227"/>
                  <a:pt x="0" y="1444618"/>
                </a:cubicBezTo>
                <a:lnTo>
                  <a:pt x="0" y="95257"/>
                </a:lnTo>
                <a:cubicBezTo>
                  <a:pt x="0" y="42683"/>
                  <a:pt x="42683" y="0"/>
                  <a:pt x="95257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10547350" y="1793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663105" y="1889125"/>
            <a:ext cx="214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44856" y="2333625"/>
            <a:ext cx="224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数据验证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652794" y="2619375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验证数据持久化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563225" y="2881313"/>
            <a:ext cx="412750" cy="194469"/>
          </a:xfrm>
          <a:custGeom>
            <a:avLst/>
            <a:gdLst/>
            <a:ahLst/>
            <a:cxnLst/>
            <a:rect l="l" t="t" r="r" b="b"/>
            <a:pathLst>
              <a:path w="412750" h="194469">
                <a:moveTo>
                  <a:pt x="31751" y="0"/>
                </a:moveTo>
                <a:lnTo>
                  <a:pt x="380999" y="0"/>
                </a:lnTo>
                <a:cubicBezTo>
                  <a:pt x="398535" y="0"/>
                  <a:pt x="412750" y="14215"/>
                  <a:pt x="412750" y="31751"/>
                </a:cubicBezTo>
                <a:lnTo>
                  <a:pt x="412750" y="162718"/>
                </a:lnTo>
                <a:cubicBezTo>
                  <a:pt x="412750" y="180253"/>
                  <a:pt x="398535" y="194469"/>
                  <a:pt x="380999" y="194469"/>
                </a:cubicBezTo>
                <a:lnTo>
                  <a:pt x="31751" y="194469"/>
                </a:lnTo>
                <a:cubicBezTo>
                  <a:pt x="14215" y="194469"/>
                  <a:pt x="0" y="180253"/>
                  <a:pt x="0" y="162718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341313" y="3429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30969"/>
                </a:lnTo>
                <a:cubicBezTo>
                  <a:pt x="0" y="144103"/>
                  <a:pt x="10678" y="154781"/>
                  <a:pt x="23812" y="154781"/>
                </a:cubicBezTo>
                <a:lnTo>
                  <a:pt x="77391" y="154781"/>
                </a:lnTo>
                <a:lnTo>
                  <a:pt x="71438" y="172641"/>
                </a:lnTo>
                <a:lnTo>
                  <a:pt x="44648" y="172641"/>
                </a:lnTo>
                <a:cubicBezTo>
                  <a:pt x="39700" y="172641"/>
                  <a:pt x="35719" y="176622"/>
                  <a:pt x="35719" y="181570"/>
                </a:cubicBezTo>
                <a:cubicBezTo>
                  <a:pt x="35719" y="186519"/>
                  <a:pt x="39700" y="190500"/>
                  <a:pt x="44648" y="190500"/>
                </a:cubicBezTo>
                <a:lnTo>
                  <a:pt x="145852" y="190500"/>
                </a:lnTo>
                <a:cubicBezTo>
                  <a:pt x="150800" y="190500"/>
                  <a:pt x="154781" y="186519"/>
                  <a:pt x="154781" y="181570"/>
                </a:cubicBezTo>
                <a:cubicBezTo>
                  <a:pt x="154781" y="176622"/>
                  <a:pt x="150800" y="172641"/>
                  <a:pt x="145852" y="172641"/>
                </a:cubicBezTo>
                <a:lnTo>
                  <a:pt x="119063" y="172641"/>
                </a:lnTo>
                <a:lnTo>
                  <a:pt x="113109" y="154781"/>
                </a:lnTo>
                <a:lnTo>
                  <a:pt x="166688" y="154781"/>
                </a:lnTo>
                <a:cubicBezTo>
                  <a:pt x="179822" y="154781"/>
                  <a:pt x="190500" y="144103"/>
                  <a:pt x="190500" y="130969"/>
                </a:cubicBezTo>
                <a:lnTo>
                  <a:pt x="190500" y="35719"/>
                </a:lnTo>
                <a:cubicBezTo>
                  <a:pt x="190500" y="22585"/>
                  <a:pt x="179822" y="11906"/>
                  <a:pt x="166688" y="11906"/>
                </a:cubicBezTo>
                <a:lnTo>
                  <a:pt x="23812" y="11906"/>
                </a:lnTo>
                <a:close/>
                <a:moveTo>
                  <a:pt x="35719" y="35719"/>
                </a:moveTo>
                <a:lnTo>
                  <a:pt x="154781" y="35719"/>
                </a:lnTo>
                <a:cubicBezTo>
                  <a:pt x="161367" y="35719"/>
                  <a:pt x="166688" y="41039"/>
                  <a:pt x="166688" y="47625"/>
                </a:cubicBezTo>
                <a:lnTo>
                  <a:pt x="166688" y="107156"/>
                </a:lnTo>
                <a:cubicBezTo>
                  <a:pt x="166688" y="113742"/>
                  <a:pt x="161367" y="119063"/>
                  <a:pt x="154781" y="119063"/>
                </a:cubicBezTo>
                <a:lnTo>
                  <a:pt x="35719" y="119063"/>
                </a:lnTo>
                <a:cubicBezTo>
                  <a:pt x="29133" y="119063"/>
                  <a:pt x="23812" y="113742"/>
                  <a:pt x="23812" y="107156"/>
                </a:cubicBezTo>
                <a:lnTo>
                  <a:pt x="23812" y="47625"/>
                </a:lnTo>
                <a:cubicBezTo>
                  <a:pt x="23812" y="41039"/>
                  <a:pt x="29133" y="35719"/>
                  <a:pt x="35719" y="35719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8" name="Text 36"/>
          <p:cNvSpPr/>
          <p:nvPr/>
        </p:nvSpPr>
        <p:spPr>
          <a:xfrm>
            <a:off x="555625" y="3397250"/>
            <a:ext cx="3579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系统应用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33375" y="37782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0" name="Shape 38"/>
          <p:cNvSpPr/>
          <p:nvPr/>
        </p:nvSpPr>
        <p:spPr>
          <a:xfrm>
            <a:off x="506016" y="3937000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19062" y="29766"/>
                </a:moveTo>
                <a:lnTo>
                  <a:pt x="119062" y="49609"/>
                </a:lnTo>
                <a:lnTo>
                  <a:pt x="99219" y="49609"/>
                </a:lnTo>
                <a:lnTo>
                  <a:pt x="99219" y="29766"/>
                </a:lnTo>
                <a:lnTo>
                  <a:pt x="119062" y="29766"/>
                </a:lnTo>
                <a:close/>
                <a:moveTo>
                  <a:pt x="119062" y="69453"/>
                </a:moveTo>
                <a:lnTo>
                  <a:pt x="119062" y="89297"/>
                </a:lnTo>
                <a:lnTo>
                  <a:pt x="99219" y="89297"/>
                </a:lnTo>
                <a:lnTo>
                  <a:pt x="99219" y="69453"/>
                </a:lnTo>
                <a:lnTo>
                  <a:pt x="119062" y="69453"/>
                </a:lnTo>
                <a:close/>
                <a:moveTo>
                  <a:pt x="119062" y="109141"/>
                </a:moveTo>
                <a:lnTo>
                  <a:pt x="119062" y="128984"/>
                </a:lnTo>
                <a:lnTo>
                  <a:pt x="99219" y="128984"/>
                </a:lnTo>
                <a:lnTo>
                  <a:pt x="99219" y="109141"/>
                </a:lnTo>
                <a:lnTo>
                  <a:pt x="119062" y="109141"/>
                </a:lnTo>
                <a:close/>
                <a:moveTo>
                  <a:pt x="79375" y="89297"/>
                </a:moveTo>
                <a:lnTo>
                  <a:pt x="59531" y="89297"/>
                </a:lnTo>
                <a:lnTo>
                  <a:pt x="59531" y="69453"/>
                </a:lnTo>
                <a:lnTo>
                  <a:pt x="79375" y="69453"/>
                </a:lnTo>
                <a:lnTo>
                  <a:pt x="79375" y="89297"/>
                </a:lnTo>
                <a:close/>
                <a:moveTo>
                  <a:pt x="59531" y="109141"/>
                </a:moveTo>
                <a:lnTo>
                  <a:pt x="79375" y="109141"/>
                </a:lnTo>
                <a:lnTo>
                  <a:pt x="79375" y="128984"/>
                </a:lnTo>
                <a:lnTo>
                  <a:pt x="59531" y="128984"/>
                </a:lnTo>
                <a:lnTo>
                  <a:pt x="59531" y="109141"/>
                </a:lnTo>
                <a:close/>
                <a:moveTo>
                  <a:pt x="39688" y="89297"/>
                </a:moveTo>
                <a:lnTo>
                  <a:pt x="19844" y="89297"/>
                </a:lnTo>
                <a:lnTo>
                  <a:pt x="19844" y="69453"/>
                </a:lnTo>
                <a:lnTo>
                  <a:pt x="39688" y="69453"/>
                </a:lnTo>
                <a:lnTo>
                  <a:pt x="39688" y="89297"/>
                </a:lnTo>
                <a:close/>
                <a:moveTo>
                  <a:pt x="19844" y="109141"/>
                </a:moveTo>
                <a:lnTo>
                  <a:pt x="39688" y="109141"/>
                </a:lnTo>
                <a:lnTo>
                  <a:pt x="39688" y="128984"/>
                </a:lnTo>
                <a:lnTo>
                  <a:pt x="19844" y="128984"/>
                </a:lnTo>
                <a:lnTo>
                  <a:pt x="19844" y="109141"/>
                </a:lnTo>
                <a:close/>
                <a:moveTo>
                  <a:pt x="19844" y="49609"/>
                </a:moveTo>
                <a:lnTo>
                  <a:pt x="19844" y="29766"/>
                </a:lnTo>
                <a:lnTo>
                  <a:pt x="39688" y="29766"/>
                </a:lnTo>
                <a:lnTo>
                  <a:pt x="39688" y="49609"/>
                </a:lnTo>
                <a:lnTo>
                  <a:pt x="19844" y="49609"/>
                </a:lnTo>
                <a:close/>
                <a:moveTo>
                  <a:pt x="59531" y="49609"/>
                </a:moveTo>
                <a:lnTo>
                  <a:pt x="59531" y="29766"/>
                </a:lnTo>
                <a:lnTo>
                  <a:pt x="79375" y="29766"/>
                </a:lnTo>
                <a:lnTo>
                  <a:pt x="79375" y="49609"/>
                </a:lnTo>
                <a:lnTo>
                  <a:pt x="59531" y="49609"/>
                </a:lnTo>
                <a:close/>
                <a:moveTo>
                  <a:pt x="19844" y="9922"/>
                </a:moveTo>
                <a:cubicBezTo>
                  <a:pt x="8899" y="9922"/>
                  <a:pt x="0" y="18821"/>
                  <a:pt x="0" y="29766"/>
                </a:cubicBezTo>
                <a:lnTo>
                  <a:pt x="0" y="128984"/>
                </a:lnTo>
                <a:cubicBezTo>
                  <a:pt x="0" y="139929"/>
                  <a:pt x="8899" y="148828"/>
                  <a:pt x="19844" y="148828"/>
                </a:cubicBezTo>
                <a:lnTo>
                  <a:pt x="119062" y="148828"/>
                </a:lnTo>
                <a:cubicBezTo>
                  <a:pt x="130008" y="148828"/>
                  <a:pt x="138906" y="139929"/>
                  <a:pt x="138906" y="128984"/>
                </a:cubicBezTo>
                <a:lnTo>
                  <a:pt x="138906" y="29766"/>
                </a:lnTo>
                <a:cubicBezTo>
                  <a:pt x="138906" y="18821"/>
                  <a:pt x="130008" y="9922"/>
                  <a:pt x="119062" y="9922"/>
                </a:cubicBezTo>
                <a:lnTo>
                  <a:pt x="19844" y="992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1" name="Text 39"/>
          <p:cNvSpPr/>
          <p:nvPr/>
        </p:nvSpPr>
        <p:spPr>
          <a:xfrm>
            <a:off x="769938" y="3841750"/>
            <a:ext cx="1103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集成应用菜单系统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69938" y="4032250"/>
            <a:ext cx="1095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支持多终端访问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33375" y="43497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4" name="Shape 42"/>
          <p:cNvSpPr/>
          <p:nvPr/>
        </p:nvSpPr>
        <p:spPr>
          <a:xfrm>
            <a:off x="506016" y="4508500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9844" y="9922"/>
                </a:moveTo>
                <a:cubicBezTo>
                  <a:pt x="8899" y="9922"/>
                  <a:pt x="0" y="18821"/>
                  <a:pt x="0" y="29766"/>
                </a:cubicBezTo>
                <a:lnTo>
                  <a:pt x="0" y="49609"/>
                </a:lnTo>
                <a:cubicBezTo>
                  <a:pt x="0" y="60554"/>
                  <a:pt x="8899" y="69453"/>
                  <a:pt x="19844" y="69453"/>
                </a:cubicBezTo>
                <a:lnTo>
                  <a:pt x="119062" y="69453"/>
                </a:lnTo>
                <a:cubicBezTo>
                  <a:pt x="130008" y="69453"/>
                  <a:pt x="138906" y="60554"/>
                  <a:pt x="138906" y="49609"/>
                </a:cubicBezTo>
                <a:lnTo>
                  <a:pt x="138906" y="29766"/>
                </a:lnTo>
                <a:cubicBezTo>
                  <a:pt x="138906" y="18821"/>
                  <a:pt x="130008" y="9922"/>
                  <a:pt x="119062" y="9922"/>
                </a:cubicBezTo>
                <a:lnTo>
                  <a:pt x="19844" y="9922"/>
                </a:lnTo>
                <a:close/>
                <a:moveTo>
                  <a:pt x="86816" y="32246"/>
                </a:moveTo>
                <a:cubicBezTo>
                  <a:pt x="90923" y="32246"/>
                  <a:pt x="94258" y="35580"/>
                  <a:pt x="94258" y="39688"/>
                </a:cubicBezTo>
                <a:cubicBezTo>
                  <a:pt x="94258" y="43795"/>
                  <a:pt x="90923" y="47129"/>
                  <a:pt x="86816" y="47129"/>
                </a:cubicBezTo>
                <a:cubicBezTo>
                  <a:pt x="82709" y="47129"/>
                  <a:pt x="79375" y="43795"/>
                  <a:pt x="79375" y="39688"/>
                </a:cubicBezTo>
                <a:cubicBezTo>
                  <a:pt x="79375" y="35580"/>
                  <a:pt x="82709" y="32246"/>
                  <a:pt x="86816" y="32246"/>
                </a:cubicBezTo>
                <a:close/>
                <a:moveTo>
                  <a:pt x="104180" y="39688"/>
                </a:moveTo>
                <a:cubicBezTo>
                  <a:pt x="104180" y="35580"/>
                  <a:pt x="107514" y="32246"/>
                  <a:pt x="111621" y="32246"/>
                </a:cubicBezTo>
                <a:cubicBezTo>
                  <a:pt x="115728" y="32246"/>
                  <a:pt x="119062" y="35580"/>
                  <a:pt x="119062" y="39688"/>
                </a:cubicBezTo>
                <a:cubicBezTo>
                  <a:pt x="119062" y="43795"/>
                  <a:pt x="115728" y="47129"/>
                  <a:pt x="111621" y="47129"/>
                </a:cubicBezTo>
                <a:cubicBezTo>
                  <a:pt x="107514" y="47129"/>
                  <a:pt x="104180" y="43795"/>
                  <a:pt x="104180" y="39688"/>
                </a:cubicBezTo>
                <a:close/>
                <a:moveTo>
                  <a:pt x="19844" y="89297"/>
                </a:moveTo>
                <a:cubicBezTo>
                  <a:pt x="8899" y="89297"/>
                  <a:pt x="0" y="98196"/>
                  <a:pt x="0" y="109141"/>
                </a:cubicBezTo>
                <a:lnTo>
                  <a:pt x="0" y="128984"/>
                </a:lnTo>
                <a:cubicBezTo>
                  <a:pt x="0" y="139929"/>
                  <a:pt x="8899" y="148828"/>
                  <a:pt x="19844" y="148828"/>
                </a:cubicBezTo>
                <a:lnTo>
                  <a:pt x="119062" y="148828"/>
                </a:lnTo>
                <a:cubicBezTo>
                  <a:pt x="130008" y="148828"/>
                  <a:pt x="138906" y="139929"/>
                  <a:pt x="138906" y="128984"/>
                </a:cubicBezTo>
                <a:lnTo>
                  <a:pt x="138906" y="109141"/>
                </a:lnTo>
                <a:cubicBezTo>
                  <a:pt x="138906" y="98196"/>
                  <a:pt x="130008" y="89297"/>
                  <a:pt x="119062" y="89297"/>
                </a:cubicBezTo>
                <a:lnTo>
                  <a:pt x="19844" y="89297"/>
                </a:lnTo>
                <a:close/>
                <a:moveTo>
                  <a:pt x="86816" y="111621"/>
                </a:moveTo>
                <a:cubicBezTo>
                  <a:pt x="90923" y="111621"/>
                  <a:pt x="94258" y="114955"/>
                  <a:pt x="94258" y="119062"/>
                </a:cubicBezTo>
                <a:cubicBezTo>
                  <a:pt x="94258" y="123170"/>
                  <a:pt x="90923" y="126504"/>
                  <a:pt x="86816" y="126504"/>
                </a:cubicBezTo>
                <a:cubicBezTo>
                  <a:pt x="82709" y="126504"/>
                  <a:pt x="79375" y="123170"/>
                  <a:pt x="79375" y="119062"/>
                </a:cubicBezTo>
                <a:cubicBezTo>
                  <a:pt x="79375" y="114955"/>
                  <a:pt x="82709" y="111621"/>
                  <a:pt x="86816" y="111621"/>
                </a:cubicBezTo>
                <a:close/>
                <a:moveTo>
                  <a:pt x="104180" y="119062"/>
                </a:moveTo>
                <a:cubicBezTo>
                  <a:pt x="104180" y="114955"/>
                  <a:pt x="107514" y="111621"/>
                  <a:pt x="111621" y="111621"/>
                </a:cubicBezTo>
                <a:cubicBezTo>
                  <a:pt x="115728" y="111621"/>
                  <a:pt x="119062" y="114955"/>
                  <a:pt x="119062" y="119062"/>
                </a:cubicBezTo>
                <a:cubicBezTo>
                  <a:pt x="119062" y="123170"/>
                  <a:pt x="115728" y="126504"/>
                  <a:pt x="111621" y="126504"/>
                </a:cubicBezTo>
                <a:cubicBezTo>
                  <a:pt x="107514" y="126504"/>
                  <a:pt x="104180" y="123170"/>
                  <a:pt x="104180" y="119062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5" name="Text 43"/>
          <p:cNvSpPr/>
          <p:nvPr/>
        </p:nvSpPr>
        <p:spPr>
          <a:xfrm>
            <a:off x="769938" y="4413250"/>
            <a:ext cx="96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数据库服务监控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69938" y="4603750"/>
            <a:ext cx="96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日志记录与分析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33375" y="4921250"/>
            <a:ext cx="31750" cy="317500"/>
          </a:xfrm>
          <a:custGeom>
            <a:avLst/>
            <a:gdLst/>
            <a:ahLst/>
            <a:cxnLst/>
            <a:rect l="l" t="t" r="r" b="b"/>
            <a:pathLst>
              <a:path w="31750" h="317500">
                <a:moveTo>
                  <a:pt x="0" y="0"/>
                </a:moveTo>
                <a:lnTo>
                  <a:pt x="31750" y="0"/>
                </a:lnTo>
                <a:lnTo>
                  <a:pt x="31750" y="317500"/>
                </a:lnTo>
                <a:lnTo>
                  <a:pt x="0" y="3175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8" name="Shape 46"/>
          <p:cNvSpPr/>
          <p:nvPr/>
        </p:nvSpPr>
        <p:spPr>
          <a:xfrm>
            <a:off x="506016" y="5000625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19062" y="158750"/>
                </a:moveTo>
                <a:lnTo>
                  <a:pt x="29766" y="158750"/>
                </a:lnTo>
                <a:cubicBezTo>
                  <a:pt x="13333" y="158750"/>
                  <a:pt x="0" y="145417"/>
                  <a:pt x="0" y="128984"/>
                </a:cubicBezTo>
                <a:lnTo>
                  <a:pt x="0" y="29766"/>
                </a:lnTo>
                <a:cubicBezTo>
                  <a:pt x="0" y="13333"/>
                  <a:pt x="13333" y="0"/>
                  <a:pt x="29766" y="0"/>
                </a:cubicBezTo>
                <a:lnTo>
                  <a:pt x="124023" y="0"/>
                </a:lnTo>
                <a:cubicBezTo>
                  <a:pt x="132240" y="0"/>
                  <a:pt x="138906" y="6666"/>
                  <a:pt x="138906" y="14883"/>
                </a:cubicBezTo>
                <a:lnTo>
                  <a:pt x="138906" y="104180"/>
                </a:lnTo>
                <a:cubicBezTo>
                  <a:pt x="138906" y="110660"/>
                  <a:pt x="134751" y="116179"/>
                  <a:pt x="128984" y="118225"/>
                </a:cubicBezTo>
                <a:lnTo>
                  <a:pt x="128984" y="138906"/>
                </a:lnTo>
                <a:cubicBezTo>
                  <a:pt x="134472" y="138906"/>
                  <a:pt x="138906" y="143340"/>
                  <a:pt x="138906" y="148828"/>
                </a:cubicBezTo>
                <a:cubicBezTo>
                  <a:pt x="138906" y="154316"/>
                  <a:pt x="134472" y="158750"/>
                  <a:pt x="128984" y="158750"/>
                </a:cubicBezTo>
                <a:lnTo>
                  <a:pt x="119062" y="158750"/>
                </a:lnTo>
                <a:close/>
                <a:moveTo>
                  <a:pt x="29766" y="119062"/>
                </a:moveTo>
                <a:cubicBezTo>
                  <a:pt x="24278" y="119062"/>
                  <a:pt x="19844" y="123496"/>
                  <a:pt x="19844" y="128984"/>
                </a:cubicBezTo>
                <a:cubicBezTo>
                  <a:pt x="19844" y="134472"/>
                  <a:pt x="24278" y="138906"/>
                  <a:pt x="29766" y="138906"/>
                </a:cubicBezTo>
                <a:lnTo>
                  <a:pt x="109141" y="138906"/>
                </a:lnTo>
                <a:lnTo>
                  <a:pt x="109141" y="119062"/>
                </a:lnTo>
                <a:lnTo>
                  <a:pt x="29766" y="119062"/>
                </a:lnTo>
                <a:close/>
                <a:moveTo>
                  <a:pt x="39688" y="47129"/>
                </a:moveTo>
                <a:cubicBezTo>
                  <a:pt x="39688" y="51253"/>
                  <a:pt x="43005" y="54570"/>
                  <a:pt x="47129" y="54570"/>
                </a:cubicBezTo>
                <a:lnTo>
                  <a:pt x="101699" y="54570"/>
                </a:lnTo>
                <a:cubicBezTo>
                  <a:pt x="105823" y="54570"/>
                  <a:pt x="109141" y="51253"/>
                  <a:pt x="109141" y="47129"/>
                </a:cubicBezTo>
                <a:cubicBezTo>
                  <a:pt x="109141" y="43005"/>
                  <a:pt x="105823" y="39688"/>
                  <a:pt x="101699" y="39688"/>
                </a:cubicBezTo>
                <a:lnTo>
                  <a:pt x="47129" y="39688"/>
                </a:lnTo>
                <a:cubicBezTo>
                  <a:pt x="43005" y="39688"/>
                  <a:pt x="39688" y="43005"/>
                  <a:pt x="39688" y="47129"/>
                </a:cubicBezTo>
                <a:close/>
                <a:moveTo>
                  <a:pt x="47129" y="69453"/>
                </a:moveTo>
                <a:cubicBezTo>
                  <a:pt x="43005" y="69453"/>
                  <a:pt x="39688" y="72771"/>
                  <a:pt x="39688" y="76895"/>
                </a:cubicBezTo>
                <a:cubicBezTo>
                  <a:pt x="39688" y="81018"/>
                  <a:pt x="43005" y="84336"/>
                  <a:pt x="47129" y="84336"/>
                </a:cubicBezTo>
                <a:lnTo>
                  <a:pt x="101699" y="84336"/>
                </a:lnTo>
                <a:cubicBezTo>
                  <a:pt x="105823" y="84336"/>
                  <a:pt x="109141" y="81018"/>
                  <a:pt x="109141" y="76895"/>
                </a:cubicBezTo>
                <a:cubicBezTo>
                  <a:pt x="109141" y="72771"/>
                  <a:pt x="105823" y="69453"/>
                  <a:pt x="101699" y="69453"/>
                </a:cubicBezTo>
                <a:lnTo>
                  <a:pt x="47129" y="6945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9" name="Text 47"/>
          <p:cNvSpPr/>
          <p:nvPr/>
        </p:nvSpPr>
        <p:spPr>
          <a:xfrm>
            <a:off x="769938" y="4984750"/>
            <a:ext cx="8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详细操作手册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643063" y="5000625"/>
            <a:ext cx="722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在线帮助系统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29406" y="54610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89533" y="36686"/>
                </a:moveTo>
                <a:cubicBezTo>
                  <a:pt x="192360" y="33858"/>
                  <a:pt x="197086" y="34565"/>
                  <a:pt x="198500" y="38286"/>
                </a:cubicBezTo>
                <a:cubicBezTo>
                  <a:pt x="201030" y="44872"/>
                  <a:pt x="202406" y="52053"/>
                  <a:pt x="202406" y="59531"/>
                </a:cubicBezTo>
                <a:cubicBezTo>
                  <a:pt x="202406" y="92422"/>
                  <a:pt x="175766" y="119063"/>
                  <a:pt x="142875" y="119063"/>
                </a:cubicBezTo>
                <a:cubicBezTo>
                  <a:pt x="136364" y="119063"/>
                  <a:pt x="130076" y="118021"/>
                  <a:pt x="124197" y="116086"/>
                </a:cubicBezTo>
                <a:lnTo>
                  <a:pt x="54657" y="185626"/>
                </a:lnTo>
                <a:cubicBezTo>
                  <a:pt x="44202" y="196081"/>
                  <a:pt x="27236" y="196081"/>
                  <a:pt x="16780" y="185626"/>
                </a:cubicBezTo>
                <a:cubicBezTo>
                  <a:pt x="6325" y="175171"/>
                  <a:pt x="6325" y="158204"/>
                  <a:pt x="16780" y="147749"/>
                </a:cubicBezTo>
                <a:lnTo>
                  <a:pt x="86320" y="78209"/>
                </a:lnTo>
                <a:cubicBezTo>
                  <a:pt x="84386" y="72330"/>
                  <a:pt x="83344" y="66080"/>
                  <a:pt x="83344" y="59531"/>
                </a:cubicBezTo>
                <a:cubicBezTo>
                  <a:pt x="83344" y="26640"/>
                  <a:pt x="109984" y="0"/>
                  <a:pt x="142875" y="0"/>
                </a:cubicBezTo>
                <a:cubicBezTo>
                  <a:pt x="150354" y="0"/>
                  <a:pt x="157535" y="1377"/>
                  <a:pt x="164120" y="3907"/>
                </a:cubicBezTo>
                <a:cubicBezTo>
                  <a:pt x="167841" y="5321"/>
                  <a:pt x="168511" y="10046"/>
                  <a:pt x="165720" y="12874"/>
                </a:cubicBezTo>
                <a:lnTo>
                  <a:pt x="132717" y="45876"/>
                </a:lnTo>
                <a:cubicBezTo>
                  <a:pt x="131601" y="46992"/>
                  <a:pt x="130969" y="48518"/>
                  <a:pt x="130969" y="50081"/>
                </a:cubicBezTo>
                <a:lnTo>
                  <a:pt x="130969" y="65484"/>
                </a:lnTo>
                <a:cubicBezTo>
                  <a:pt x="130969" y="68759"/>
                  <a:pt x="133648" y="71438"/>
                  <a:pt x="136922" y="71438"/>
                </a:cubicBezTo>
                <a:lnTo>
                  <a:pt x="152326" y="71438"/>
                </a:lnTo>
                <a:cubicBezTo>
                  <a:pt x="153888" y="71438"/>
                  <a:pt x="155414" y="70805"/>
                  <a:pt x="156530" y="69689"/>
                </a:cubicBezTo>
                <a:lnTo>
                  <a:pt x="189533" y="36686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2" name="Text 50"/>
          <p:cNvSpPr/>
          <p:nvPr/>
        </p:nvSpPr>
        <p:spPr>
          <a:xfrm>
            <a:off x="555625" y="5429250"/>
            <a:ext cx="11414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服务管理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33375" y="58102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4" name="Shape 52"/>
          <p:cNvSpPr/>
          <p:nvPr/>
        </p:nvSpPr>
        <p:spPr>
          <a:xfrm>
            <a:off x="515938" y="5969000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4961" y="19844"/>
                </a:moveTo>
                <a:cubicBezTo>
                  <a:pt x="4961" y="8899"/>
                  <a:pt x="13860" y="0"/>
                  <a:pt x="24805" y="0"/>
                </a:cubicBezTo>
                <a:lnTo>
                  <a:pt x="94258" y="0"/>
                </a:lnTo>
                <a:cubicBezTo>
                  <a:pt x="105203" y="0"/>
                  <a:pt x="114102" y="8899"/>
                  <a:pt x="114102" y="19844"/>
                </a:cubicBezTo>
                <a:lnTo>
                  <a:pt x="114102" y="138906"/>
                </a:lnTo>
                <a:cubicBezTo>
                  <a:pt x="114102" y="149851"/>
                  <a:pt x="105203" y="158750"/>
                  <a:pt x="94258" y="158750"/>
                </a:cubicBezTo>
                <a:lnTo>
                  <a:pt x="24805" y="158750"/>
                </a:lnTo>
                <a:cubicBezTo>
                  <a:pt x="13860" y="158750"/>
                  <a:pt x="4961" y="149851"/>
                  <a:pt x="4961" y="138906"/>
                </a:cubicBezTo>
                <a:lnTo>
                  <a:pt x="4961" y="19844"/>
                </a:lnTo>
                <a:close/>
                <a:moveTo>
                  <a:pt x="24805" y="19844"/>
                </a:moveTo>
                <a:lnTo>
                  <a:pt x="24805" y="114102"/>
                </a:lnTo>
                <a:lnTo>
                  <a:pt x="94258" y="114102"/>
                </a:lnTo>
                <a:lnTo>
                  <a:pt x="94258" y="19844"/>
                </a:lnTo>
                <a:lnTo>
                  <a:pt x="24805" y="19844"/>
                </a:lnTo>
                <a:close/>
                <a:moveTo>
                  <a:pt x="59531" y="146348"/>
                </a:moveTo>
                <a:cubicBezTo>
                  <a:pt x="65019" y="146348"/>
                  <a:pt x="69453" y="141914"/>
                  <a:pt x="69453" y="136426"/>
                </a:cubicBezTo>
                <a:cubicBezTo>
                  <a:pt x="69453" y="130938"/>
                  <a:pt x="65019" y="126504"/>
                  <a:pt x="59531" y="126504"/>
                </a:cubicBezTo>
                <a:cubicBezTo>
                  <a:pt x="54043" y="126504"/>
                  <a:pt x="49609" y="130938"/>
                  <a:pt x="49609" y="136426"/>
                </a:cubicBezTo>
                <a:cubicBezTo>
                  <a:pt x="49609" y="141914"/>
                  <a:pt x="54043" y="146348"/>
                  <a:pt x="59531" y="146348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5" name="Text 53"/>
          <p:cNvSpPr/>
          <p:nvPr/>
        </p:nvSpPr>
        <p:spPr>
          <a:xfrm>
            <a:off x="769938" y="5873750"/>
            <a:ext cx="96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响应式界面适配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69938" y="6064250"/>
            <a:ext cx="96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支持多终端访问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33375" y="63817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8" name="Shape 56"/>
          <p:cNvSpPr/>
          <p:nvPr/>
        </p:nvSpPr>
        <p:spPr>
          <a:xfrm>
            <a:off x="496094" y="65405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79375"/>
                </a:moveTo>
                <a:cubicBezTo>
                  <a:pt x="0" y="35567"/>
                  <a:pt x="35567" y="0"/>
                  <a:pt x="79375" y="0"/>
                </a:cubicBezTo>
                <a:cubicBezTo>
                  <a:pt x="123183" y="0"/>
                  <a:pt x="158750" y="35567"/>
                  <a:pt x="158750" y="79375"/>
                </a:cubicBezTo>
                <a:cubicBezTo>
                  <a:pt x="158750" y="123183"/>
                  <a:pt x="123183" y="158750"/>
                  <a:pt x="79375" y="158750"/>
                </a:cubicBezTo>
                <a:cubicBezTo>
                  <a:pt x="35567" y="158750"/>
                  <a:pt x="0" y="123183"/>
                  <a:pt x="0" y="79375"/>
                </a:cubicBezTo>
                <a:close/>
                <a:moveTo>
                  <a:pt x="89297" y="29766"/>
                </a:moveTo>
                <a:cubicBezTo>
                  <a:pt x="89297" y="24290"/>
                  <a:pt x="84851" y="19844"/>
                  <a:pt x="79375" y="19844"/>
                </a:cubicBezTo>
                <a:cubicBezTo>
                  <a:pt x="73899" y="19844"/>
                  <a:pt x="69453" y="24290"/>
                  <a:pt x="69453" y="29766"/>
                </a:cubicBezTo>
                <a:cubicBezTo>
                  <a:pt x="69453" y="35242"/>
                  <a:pt x="73899" y="39688"/>
                  <a:pt x="79375" y="39688"/>
                </a:cubicBezTo>
                <a:cubicBezTo>
                  <a:pt x="84851" y="39688"/>
                  <a:pt x="89297" y="35242"/>
                  <a:pt x="89297" y="29766"/>
                </a:cubicBezTo>
                <a:close/>
                <a:moveTo>
                  <a:pt x="79375" y="128984"/>
                </a:moveTo>
                <a:cubicBezTo>
                  <a:pt x="90320" y="128984"/>
                  <a:pt x="99219" y="120086"/>
                  <a:pt x="99219" y="109141"/>
                </a:cubicBezTo>
                <a:cubicBezTo>
                  <a:pt x="99219" y="104118"/>
                  <a:pt x="97358" y="99498"/>
                  <a:pt x="94258" y="96025"/>
                </a:cubicBezTo>
                <a:lnTo>
                  <a:pt x="115807" y="52958"/>
                </a:lnTo>
                <a:cubicBezTo>
                  <a:pt x="117636" y="49268"/>
                  <a:pt x="116148" y="44803"/>
                  <a:pt x="112489" y="42974"/>
                </a:cubicBezTo>
                <a:cubicBezTo>
                  <a:pt x="108831" y="41145"/>
                  <a:pt x="104335" y="42633"/>
                  <a:pt x="102505" y="46292"/>
                </a:cubicBezTo>
                <a:lnTo>
                  <a:pt x="80956" y="89359"/>
                </a:lnTo>
                <a:cubicBezTo>
                  <a:pt x="80429" y="89328"/>
                  <a:pt x="79902" y="89297"/>
                  <a:pt x="79375" y="89297"/>
                </a:cubicBezTo>
                <a:cubicBezTo>
                  <a:pt x="68430" y="89297"/>
                  <a:pt x="59531" y="98196"/>
                  <a:pt x="59531" y="109141"/>
                </a:cubicBezTo>
                <a:cubicBezTo>
                  <a:pt x="59531" y="120086"/>
                  <a:pt x="68430" y="128984"/>
                  <a:pt x="79375" y="128984"/>
                </a:cubicBezTo>
                <a:close/>
                <a:moveTo>
                  <a:pt x="54570" y="44648"/>
                </a:moveTo>
                <a:cubicBezTo>
                  <a:pt x="54570" y="39172"/>
                  <a:pt x="50124" y="34727"/>
                  <a:pt x="44648" y="34727"/>
                </a:cubicBezTo>
                <a:cubicBezTo>
                  <a:pt x="39172" y="34727"/>
                  <a:pt x="34727" y="39172"/>
                  <a:pt x="34727" y="44648"/>
                </a:cubicBezTo>
                <a:cubicBezTo>
                  <a:pt x="34727" y="50124"/>
                  <a:pt x="39172" y="54570"/>
                  <a:pt x="44648" y="54570"/>
                </a:cubicBezTo>
                <a:cubicBezTo>
                  <a:pt x="50124" y="54570"/>
                  <a:pt x="54570" y="50124"/>
                  <a:pt x="54570" y="44648"/>
                </a:cubicBezTo>
                <a:close/>
                <a:moveTo>
                  <a:pt x="29766" y="89297"/>
                </a:moveTo>
                <a:cubicBezTo>
                  <a:pt x="35242" y="89297"/>
                  <a:pt x="39688" y="84851"/>
                  <a:pt x="39688" y="79375"/>
                </a:cubicBezTo>
                <a:cubicBezTo>
                  <a:pt x="39688" y="73899"/>
                  <a:pt x="35242" y="69453"/>
                  <a:pt x="29766" y="69453"/>
                </a:cubicBezTo>
                <a:cubicBezTo>
                  <a:pt x="24290" y="69453"/>
                  <a:pt x="19844" y="73899"/>
                  <a:pt x="19844" y="79375"/>
                </a:cubicBezTo>
                <a:cubicBezTo>
                  <a:pt x="19844" y="84851"/>
                  <a:pt x="24290" y="89297"/>
                  <a:pt x="29766" y="89297"/>
                </a:cubicBezTo>
                <a:close/>
                <a:moveTo>
                  <a:pt x="138906" y="79375"/>
                </a:moveTo>
                <a:cubicBezTo>
                  <a:pt x="138906" y="73899"/>
                  <a:pt x="134460" y="69453"/>
                  <a:pt x="128984" y="69453"/>
                </a:cubicBezTo>
                <a:cubicBezTo>
                  <a:pt x="123508" y="69453"/>
                  <a:pt x="119062" y="73899"/>
                  <a:pt x="119062" y="79375"/>
                </a:cubicBezTo>
                <a:cubicBezTo>
                  <a:pt x="119062" y="84851"/>
                  <a:pt x="123508" y="89297"/>
                  <a:pt x="128984" y="89297"/>
                </a:cubicBezTo>
                <a:cubicBezTo>
                  <a:pt x="134460" y="89297"/>
                  <a:pt x="138906" y="84851"/>
                  <a:pt x="138906" y="7937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9" name="Text 57"/>
          <p:cNvSpPr/>
          <p:nvPr/>
        </p:nvSpPr>
        <p:spPr>
          <a:xfrm>
            <a:off x="769938" y="6445250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性能监控告警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69938" y="6635750"/>
            <a:ext cx="94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实时监控系统状态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33375" y="69532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2" name="Shape 60"/>
          <p:cNvSpPr/>
          <p:nvPr/>
        </p:nvSpPr>
        <p:spPr>
          <a:xfrm>
            <a:off x="486172" y="711200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29766" y="19844"/>
                </a:moveTo>
                <a:cubicBezTo>
                  <a:pt x="18821" y="19844"/>
                  <a:pt x="9922" y="28742"/>
                  <a:pt x="9922" y="39688"/>
                </a:cubicBezTo>
                <a:lnTo>
                  <a:pt x="9922" y="119062"/>
                </a:lnTo>
                <a:cubicBezTo>
                  <a:pt x="9922" y="130008"/>
                  <a:pt x="18821" y="138906"/>
                  <a:pt x="29766" y="138906"/>
                </a:cubicBezTo>
                <a:lnTo>
                  <a:pt x="109141" y="138906"/>
                </a:lnTo>
                <a:cubicBezTo>
                  <a:pt x="120086" y="138906"/>
                  <a:pt x="128984" y="130008"/>
                  <a:pt x="128984" y="119062"/>
                </a:cubicBezTo>
                <a:lnTo>
                  <a:pt x="128984" y="39688"/>
                </a:lnTo>
                <a:cubicBezTo>
                  <a:pt x="128984" y="28742"/>
                  <a:pt x="120086" y="19844"/>
                  <a:pt x="109141" y="19844"/>
                </a:cubicBezTo>
                <a:lnTo>
                  <a:pt x="29766" y="19844"/>
                </a:lnTo>
                <a:close/>
                <a:moveTo>
                  <a:pt x="143867" y="104180"/>
                </a:moveTo>
                <a:lnTo>
                  <a:pt x="166656" y="122411"/>
                </a:lnTo>
                <a:cubicBezTo>
                  <a:pt x="167959" y="123465"/>
                  <a:pt x="169571" y="124023"/>
                  <a:pt x="171245" y="124023"/>
                </a:cubicBezTo>
                <a:cubicBezTo>
                  <a:pt x="175307" y="124023"/>
                  <a:pt x="178594" y="120737"/>
                  <a:pt x="178594" y="116675"/>
                </a:cubicBezTo>
                <a:lnTo>
                  <a:pt x="178594" y="42075"/>
                </a:lnTo>
                <a:cubicBezTo>
                  <a:pt x="178594" y="38013"/>
                  <a:pt x="175307" y="34727"/>
                  <a:pt x="171245" y="34727"/>
                </a:cubicBezTo>
                <a:cubicBezTo>
                  <a:pt x="169571" y="34727"/>
                  <a:pt x="167959" y="35285"/>
                  <a:pt x="166656" y="36339"/>
                </a:cubicBezTo>
                <a:lnTo>
                  <a:pt x="143867" y="54570"/>
                </a:lnTo>
                <a:lnTo>
                  <a:pt x="143867" y="10418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3" name="Text 61"/>
          <p:cNvSpPr/>
          <p:nvPr/>
        </p:nvSpPr>
        <p:spPr>
          <a:xfrm>
            <a:off x="769938" y="7016750"/>
            <a:ext cx="8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视频教程支持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69938" y="7207250"/>
            <a:ext cx="83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在线培训资源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41313" y="7651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6624" y="153479"/>
                </a:moveTo>
                <a:cubicBezTo>
                  <a:pt x="124978" y="161813"/>
                  <a:pt x="110691" y="166688"/>
                  <a:pt x="95250" y="166688"/>
                </a:cubicBezTo>
                <a:cubicBezTo>
                  <a:pt x="79809" y="166688"/>
                  <a:pt x="65522" y="161813"/>
                  <a:pt x="53876" y="153479"/>
                </a:cubicBezTo>
                <a:lnTo>
                  <a:pt x="75456" y="131899"/>
                </a:lnTo>
                <a:cubicBezTo>
                  <a:pt x="81335" y="135099"/>
                  <a:pt x="88106" y="136922"/>
                  <a:pt x="95287" y="136922"/>
                </a:cubicBezTo>
                <a:cubicBezTo>
                  <a:pt x="102468" y="136922"/>
                  <a:pt x="109203" y="135099"/>
                  <a:pt x="115119" y="131899"/>
                </a:cubicBezTo>
                <a:lnTo>
                  <a:pt x="136699" y="153479"/>
                </a:lnTo>
                <a:close/>
                <a:moveTo>
                  <a:pt x="170371" y="153777"/>
                </a:moveTo>
                <a:cubicBezTo>
                  <a:pt x="182947" y="137629"/>
                  <a:pt x="190463" y="117314"/>
                  <a:pt x="190463" y="95250"/>
                </a:cubicBezTo>
                <a:cubicBezTo>
                  <a:pt x="190463" y="73186"/>
                  <a:pt x="182984" y="52871"/>
                  <a:pt x="170408" y="36723"/>
                </a:cubicBezTo>
                <a:cubicBezTo>
                  <a:pt x="173757" y="32072"/>
                  <a:pt x="173348" y="25524"/>
                  <a:pt x="169143" y="21357"/>
                </a:cubicBezTo>
                <a:cubicBezTo>
                  <a:pt x="164939" y="17190"/>
                  <a:pt x="158428" y="16743"/>
                  <a:pt x="153777" y="20092"/>
                </a:cubicBezTo>
                <a:cubicBezTo>
                  <a:pt x="137629" y="7516"/>
                  <a:pt x="117314" y="0"/>
                  <a:pt x="95250" y="0"/>
                </a:cubicBezTo>
                <a:cubicBezTo>
                  <a:pt x="73186" y="0"/>
                  <a:pt x="52871" y="7516"/>
                  <a:pt x="36723" y="20092"/>
                </a:cubicBezTo>
                <a:cubicBezTo>
                  <a:pt x="32072" y="16743"/>
                  <a:pt x="25524" y="17152"/>
                  <a:pt x="21357" y="21357"/>
                </a:cubicBezTo>
                <a:cubicBezTo>
                  <a:pt x="17190" y="25561"/>
                  <a:pt x="16743" y="32072"/>
                  <a:pt x="20092" y="36723"/>
                </a:cubicBezTo>
                <a:cubicBezTo>
                  <a:pt x="7516" y="52871"/>
                  <a:pt x="0" y="73186"/>
                  <a:pt x="0" y="95250"/>
                </a:cubicBezTo>
                <a:cubicBezTo>
                  <a:pt x="0" y="117314"/>
                  <a:pt x="7516" y="137629"/>
                  <a:pt x="20092" y="153777"/>
                </a:cubicBezTo>
                <a:cubicBezTo>
                  <a:pt x="16743" y="158428"/>
                  <a:pt x="17152" y="164976"/>
                  <a:pt x="21357" y="169143"/>
                </a:cubicBezTo>
                <a:cubicBezTo>
                  <a:pt x="25561" y="173310"/>
                  <a:pt x="32072" y="173757"/>
                  <a:pt x="36723" y="170408"/>
                </a:cubicBezTo>
                <a:cubicBezTo>
                  <a:pt x="52871" y="182984"/>
                  <a:pt x="73186" y="190500"/>
                  <a:pt x="95250" y="190500"/>
                </a:cubicBezTo>
                <a:cubicBezTo>
                  <a:pt x="117314" y="190500"/>
                  <a:pt x="137629" y="182984"/>
                  <a:pt x="153777" y="170408"/>
                </a:cubicBezTo>
                <a:cubicBezTo>
                  <a:pt x="158428" y="173757"/>
                  <a:pt x="164976" y="173348"/>
                  <a:pt x="169143" y="169143"/>
                </a:cubicBezTo>
                <a:cubicBezTo>
                  <a:pt x="173310" y="164939"/>
                  <a:pt x="173757" y="158428"/>
                  <a:pt x="170408" y="153777"/>
                </a:cubicBezTo>
                <a:close/>
                <a:moveTo>
                  <a:pt x="153442" y="136624"/>
                </a:moveTo>
                <a:lnTo>
                  <a:pt x="131862" y="115044"/>
                </a:lnTo>
                <a:cubicBezTo>
                  <a:pt x="135062" y="109165"/>
                  <a:pt x="136885" y="102394"/>
                  <a:pt x="136885" y="95213"/>
                </a:cubicBezTo>
                <a:cubicBezTo>
                  <a:pt x="136885" y="88032"/>
                  <a:pt x="135062" y="81297"/>
                  <a:pt x="131862" y="75381"/>
                </a:cubicBezTo>
                <a:lnTo>
                  <a:pt x="153442" y="53801"/>
                </a:lnTo>
                <a:cubicBezTo>
                  <a:pt x="161813" y="65522"/>
                  <a:pt x="166688" y="79809"/>
                  <a:pt x="166688" y="95250"/>
                </a:cubicBezTo>
                <a:cubicBezTo>
                  <a:pt x="166688" y="110691"/>
                  <a:pt x="161813" y="124978"/>
                  <a:pt x="153479" y="136624"/>
                </a:cubicBezTo>
                <a:close/>
                <a:moveTo>
                  <a:pt x="136624" y="37021"/>
                </a:moveTo>
                <a:lnTo>
                  <a:pt x="115044" y="58601"/>
                </a:lnTo>
                <a:cubicBezTo>
                  <a:pt x="109165" y="55401"/>
                  <a:pt x="102394" y="53578"/>
                  <a:pt x="95213" y="53578"/>
                </a:cubicBezTo>
                <a:cubicBezTo>
                  <a:pt x="88032" y="53578"/>
                  <a:pt x="81297" y="55401"/>
                  <a:pt x="75381" y="58601"/>
                </a:cubicBezTo>
                <a:lnTo>
                  <a:pt x="53801" y="37021"/>
                </a:lnTo>
                <a:cubicBezTo>
                  <a:pt x="65522" y="28687"/>
                  <a:pt x="79809" y="23812"/>
                  <a:pt x="95250" y="23812"/>
                </a:cubicBezTo>
                <a:cubicBezTo>
                  <a:pt x="110691" y="23812"/>
                  <a:pt x="124978" y="28687"/>
                  <a:pt x="136624" y="37021"/>
                </a:cubicBezTo>
                <a:close/>
                <a:moveTo>
                  <a:pt x="58601" y="115081"/>
                </a:moveTo>
                <a:lnTo>
                  <a:pt x="37021" y="136661"/>
                </a:lnTo>
                <a:cubicBezTo>
                  <a:pt x="28687" y="124978"/>
                  <a:pt x="23812" y="110691"/>
                  <a:pt x="23812" y="95250"/>
                </a:cubicBezTo>
                <a:cubicBezTo>
                  <a:pt x="23812" y="79809"/>
                  <a:pt x="28687" y="65522"/>
                  <a:pt x="37021" y="53876"/>
                </a:cubicBezTo>
                <a:lnTo>
                  <a:pt x="58601" y="75456"/>
                </a:lnTo>
                <a:cubicBezTo>
                  <a:pt x="55401" y="81335"/>
                  <a:pt x="53578" y="88106"/>
                  <a:pt x="53578" y="95287"/>
                </a:cubicBezTo>
                <a:cubicBezTo>
                  <a:pt x="53578" y="102468"/>
                  <a:pt x="55401" y="109203"/>
                  <a:pt x="58601" y="115119"/>
                </a:cubicBezTo>
                <a:close/>
                <a:moveTo>
                  <a:pt x="77391" y="95250"/>
                </a:moveTo>
                <a:cubicBezTo>
                  <a:pt x="77391" y="85393"/>
                  <a:pt x="85393" y="77391"/>
                  <a:pt x="95250" y="77391"/>
                </a:cubicBezTo>
                <a:cubicBezTo>
                  <a:pt x="105107" y="77391"/>
                  <a:pt x="113109" y="85393"/>
                  <a:pt x="113109" y="95250"/>
                </a:cubicBezTo>
                <a:cubicBezTo>
                  <a:pt x="113109" y="105107"/>
                  <a:pt x="105107" y="113109"/>
                  <a:pt x="95250" y="113109"/>
                </a:cubicBezTo>
                <a:cubicBezTo>
                  <a:pt x="85393" y="113109"/>
                  <a:pt x="77391" y="105107"/>
                  <a:pt x="77391" y="9525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6" name="Text 64"/>
          <p:cNvSpPr/>
          <p:nvPr/>
        </p:nvSpPr>
        <p:spPr>
          <a:xfrm>
            <a:off x="555625" y="7620000"/>
            <a:ext cx="11414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用户指南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33375" y="800100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8" name="Shape 66"/>
          <p:cNvSpPr/>
          <p:nvPr/>
        </p:nvSpPr>
        <p:spPr>
          <a:xfrm>
            <a:off x="486172" y="815975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29766" y="0"/>
                </a:moveTo>
                <a:cubicBezTo>
                  <a:pt x="18821" y="0"/>
                  <a:pt x="9922" y="8899"/>
                  <a:pt x="9922" y="19844"/>
                </a:cubicBezTo>
                <a:lnTo>
                  <a:pt x="9922" y="138906"/>
                </a:lnTo>
                <a:cubicBezTo>
                  <a:pt x="9922" y="149851"/>
                  <a:pt x="18821" y="158750"/>
                  <a:pt x="29766" y="158750"/>
                </a:cubicBezTo>
                <a:lnTo>
                  <a:pt x="54570" y="158750"/>
                </a:lnTo>
                <a:lnTo>
                  <a:pt x="54570" y="124023"/>
                </a:lnTo>
                <a:cubicBezTo>
                  <a:pt x="54570" y="113078"/>
                  <a:pt x="63469" y="104180"/>
                  <a:pt x="74414" y="104180"/>
                </a:cubicBezTo>
                <a:lnTo>
                  <a:pt x="128984" y="104180"/>
                </a:lnTo>
                <a:lnTo>
                  <a:pt x="128984" y="52865"/>
                </a:lnTo>
                <a:cubicBezTo>
                  <a:pt x="128984" y="47594"/>
                  <a:pt x="126907" y="42540"/>
                  <a:pt x="123186" y="38819"/>
                </a:cubicBezTo>
                <a:lnTo>
                  <a:pt x="90134" y="5798"/>
                </a:lnTo>
                <a:cubicBezTo>
                  <a:pt x="86413" y="2077"/>
                  <a:pt x="81390" y="0"/>
                  <a:pt x="76119" y="0"/>
                </a:cubicBezTo>
                <a:lnTo>
                  <a:pt x="29766" y="0"/>
                </a:lnTo>
                <a:close/>
                <a:moveTo>
                  <a:pt x="110846" y="54570"/>
                </a:moveTo>
                <a:lnTo>
                  <a:pt x="81855" y="54570"/>
                </a:lnTo>
                <a:cubicBezTo>
                  <a:pt x="77732" y="54570"/>
                  <a:pt x="74414" y="51253"/>
                  <a:pt x="74414" y="47129"/>
                </a:cubicBezTo>
                <a:lnTo>
                  <a:pt x="74414" y="18138"/>
                </a:lnTo>
                <a:lnTo>
                  <a:pt x="110846" y="54570"/>
                </a:lnTo>
                <a:close/>
                <a:moveTo>
                  <a:pt x="74414" y="117822"/>
                </a:moveTo>
                <a:cubicBezTo>
                  <a:pt x="71003" y="117822"/>
                  <a:pt x="68213" y="120613"/>
                  <a:pt x="68213" y="124023"/>
                </a:cubicBezTo>
                <a:lnTo>
                  <a:pt x="68213" y="163711"/>
                </a:lnTo>
                <a:cubicBezTo>
                  <a:pt x="68213" y="167122"/>
                  <a:pt x="71003" y="169912"/>
                  <a:pt x="74414" y="169912"/>
                </a:cubicBezTo>
                <a:cubicBezTo>
                  <a:pt x="77825" y="169912"/>
                  <a:pt x="80615" y="167122"/>
                  <a:pt x="80615" y="163711"/>
                </a:cubicBezTo>
                <a:lnTo>
                  <a:pt x="80615" y="155029"/>
                </a:lnTo>
                <a:lnTo>
                  <a:pt x="84336" y="155029"/>
                </a:lnTo>
                <a:cubicBezTo>
                  <a:pt x="94599" y="155029"/>
                  <a:pt x="102939" y="146689"/>
                  <a:pt x="102939" y="136426"/>
                </a:cubicBezTo>
                <a:cubicBezTo>
                  <a:pt x="102939" y="126163"/>
                  <a:pt x="94599" y="117822"/>
                  <a:pt x="84336" y="117822"/>
                </a:cubicBezTo>
                <a:lnTo>
                  <a:pt x="74414" y="117822"/>
                </a:lnTo>
                <a:close/>
                <a:moveTo>
                  <a:pt x="84336" y="142627"/>
                </a:moveTo>
                <a:lnTo>
                  <a:pt x="80615" y="142627"/>
                </a:lnTo>
                <a:lnTo>
                  <a:pt x="80615" y="130225"/>
                </a:lnTo>
                <a:lnTo>
                  <a:pt x="84336" y="130225"/>
                </a:lnTo>
                <a:cubicBezTo>
                  <a:pt x="87747" y="130225"/>
                  <a:pt x="90537" y="133015"/>
                  <a:pt x="90537" y="136426"/>
                </a:cubicBezTo>
                <a:cubicBezTo>
                  <a:pt x="90537" y="139836"/>
                  <a:pt x="87747" y="142627"/>
                  <a:pt x="84336" y="142627"/>
                </a:cubicBezTo>
                <a:close/>
                <a:moveTo>
                  <a:pt x="114102" y="117822"/>
                </a:moveTo>
                <a:cubicBezTo>
                  <a:pt x="110691" y="117822"/>
                  <a:pt x="107900" y="120613"/>
                  <a:pt x="107900" y="124023"/>
                </a:cubicBezTo>
                <a:lnTo>
                  <a:pt x="107900" y="163711"/>
                </a:lnTo>
                <a:cubicBezTo>
                  <a:pt x="107900" y="167122"/>
                  <a:pt x="110691" y="169912"/>
                  <a:pt x="114102" y="169912"/>
                </a:cubicBezTo>
                <a:lnTo>
                  <a:pt x="124023" y="169912"/>
                </a:lnTo>
                <a:cubicBezTo>
                  <a:pt x="132922" y="169912"/>
                  <a:pt x="140146" y="162688"/>
                  <a:pt x="140146" y="153789"/>
                </a:cubicBezTo>
                <a:lnTo>
                  <a:pt x="140146" y="133945"/>
                </a:lnTo>
                <a:cubicBezTo>
                  <a:pt x="140146" y="125047"/>
                  <a:pt x="132922" y="117822"/>
                  <a:pt x="124023" y="117822"/>
                </a:cubicBezTo>
                <a:lnTo>
                  <a:pt x="114102" y="117822"/>
                </a:lnTo>
                <a:close/>
                <a:moveTo>
                  <a:pt x="120303" y="157510"/>
                </a:moveTo>
                <a:lnTo>
                  <a:pt x="120303" y="130225"/>
                </a:lnTo>
                <a:lnTo>
                  <a:pt x="124023" y="130225"/>
                </a:lnTo>
                <a:cubicBezTo>
                  <a:pt x="126070" y="130225"/>
                  <a:pt x="127744" y="131899"/>
                  <a:pt x="127744" y="133945"/>
                </a:cubicBezTo>
                <a:lnTo>
                  <a:pt x="127744" y="153789"/>
                </a:lnTo>
                <a:cubicBezTo>
                  <a:pt x="127744" y="155835"/>
                  <a:pt x="126070" y="157510"/>
                  <a:pt x="124023" y="157510"/>
                </a:cubicBezTo>
                <a:lnTo>
                  <a:pt x="120303" y="157510"/>
                </a:lnTo>
                <a:close/>
                <a:moveTo>
                  <a:pt x="147588" y="124023"/>
                </a:moveTo>
                <a:lnTo>
                  <a:pt x="147588" y="163711"/>
                </a:lnTo>
                <a:cubicBezTo>
                  <a:pt x="147588" y="167122"/>
                  <a:pt x="150378" y="169912"/>
                  <a:pt x="153789" y="169912"/>
                </a:cubicBezTo>
                <a:cubicBezTo>
                  <a:pt x="157200" y="169912"/>
                  <a:pt x="159990" y="167122"/>
                  <a:pt x="159990" y="163711"/>
                </a:cubicBezTo>
                <a:lnTo>
                  <a:pt x="159990" y="150068"/>
                </a:lnTo>
                <a:lnTo>
                  <a:pt x="168672" y="150068"/>
                </a:lnTo>
                <a:cubicBezTo>
                  <a:pt x="172083" y="150068"/>
                  <a:pt x="174873" y="147278"/>
                  <a:pt x="174873" y="143867"/>
                </a:cubicBezTo>
                <a:cubicBezTo>
                  <a:pt x="174873" y="140457"/>
                  <a:pt x="172083" y="137666"/>
                  <a:pt x="168672" y="137666"/>
                </a:cubicBezTo>
                <a:lnTo>
                  <a:pt x="159990" y="137666"/>
                </a:lnTo>
                <a:lnTo>
                  <a:pt x="159990" y="130225"/>
                </a:lnTo>
                <a:lnTo>
                  <a:pt x="168672" y="130225"/>
                </a:lnTo>
                <a:cubicBezTo>
                  <a:pt x="172083" y="130225"/>
                  <a:pt x="174873" y="127434"/>
                  <a:pt x="174873" y="124023"/>
                </a:cubicBezTo>
                <a:cubicBezTo>
                  <a:pt x="174873" y="120613"/>
                  <a:pt x="172083" y="117822"/>
                  <a:pt x="168672" y="117822"/>
                </a:cubicBezTo>
                <a:lnTo>
                  <a:pt x="153789" y="117822"/>
                </a:lnTo>
                <a:cubicBezTo>
                  <a:pt x="150378" y="117822"/>
                  <a:pt x="147588" y="120613"/>
                  <a:pt x="147588" y="12402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9" name="Text 67"/>
          <p:cNvSpPr/>
          <p:nvPr/>
        </p:nvSpPr>
        <p:spPr>
          <a:xfrm>
            <a:off x="769938" y="8064500"/>
            <a:ext cx="8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详细操作手册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69938" y="8255000"/>
            <a:ext cx="83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完整的文档支持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33375" y="857250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2" name="Shape 70"/>
          <p:cNvSpPr/>
          <p:nvPr/>
        </p:nvSpPr>
        <p:spPr>
          <a:xfrm>
            <a:off x="496094" y="8731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54570"/>
                </a:moveTo>
                <a:cubicBezTo>
                  <a:pt x="73887" y="54570"/>
                  <a:pt x="69453" y="59004"/>
                  <a:pt x="69453" y="64492"/>
                </a:cubicBezTo>
                <a:cubicBezTo>
                  <a:pt x="69453" y="68616"/>
                  <a:pt x="66135" y="71934"/>
                  <a:pt x="62012" y="71934"/>
                </a:cubicBezTo>
                <a:cubicBezTo>
                  <a:pt x="57888" y="71934"/>
                  <a:pt x="54570" y="68616"/>
                  <a:pt x="54570" y="64492"/>
                </a:cubicBezTo>
                <a:cubicBezTo>
                  <a:pt x="54570" y="50788"/>
                  <a:pt x="65670" y="39688"/>
                  <a:pt x="79375" y="39688"/>
                </a:cubicBezTo>
                <a:cubicBezTo>
                  <a:pt x="93080" y="39688"/>
                  <a:pt x="104180" y="50788"/>
                  <a:pt x="104180" y="64492"/>
                </a:cubicBezTo>
                <a:cubicBezTo>
                  <a:pt x="104180" y="79127"/>
                  <a:pt x="93018" y="85328"/>
                  <a:pt x="86816" y="87592"/>
                </a:cubicBezTo>
                <a:lnTo>
                  <a:pt x="86816" y="88770"/>
                </a:lnTo>
                <a:cubicBezTo>
                  <a:pt x="86816" y="92894"/>
                  <a:pt x="83499" y="96211"/>
                  <a:pt x="79375" y="96211"/>
                </a:cubicBezTo>
                <a:cubicBezTo>
                  <a:pt x="75251" y="96211"/>
                  <a:pt x="71934" y="92894"/>
                  <a:pt x="71934" y="88770"/>
                </a:cubicBezTo>
                <a:lnTo>
                  <a:pt x="71934" y="86258"/>
                </a:lnTo>
                <a:cubicBezTo>
                  <a:pt x="71934" y="79902"/>
                  <a:pt x="76522" y="75344"/>
                  <a:pt x="81266" y="73794"/>
                </a:cubicBezTo>
                <a:cubicBezTo>
                  <a:pt x="83251" y="73143"/>
                  <a:pt x="85359" y="72089"/>
                  <a:pt x="86909" y="70600"/>
                </a:cubicBezTo>
                <a:cubicBezTo>
                  <a:pt x="88243" y="69298"/>
                  <a:pt x="89297" y="67500"/>
                  <a:pt x="89297" y="64523"/>
                </a:cubicBezTo>
                <a:cubicBezTo>
                  <a:pt x="89297" y="59035"/>
                  <a:pt x="84863" y="54601"/>
                  <a:pt x="79375" y="54601"/>
                </a:cubicBezTo>
                <a:close/>
                <a:moveTo>
                  <a:pt x="69453" y="114102"/>
                </a:moveTo>
                <a:cubicBezTo>
                  <a:pt x="69453" y="108626"/>
                  <a:pt x="73899" y="104180"/>
                  <a:pt x="79375" y="104180"/>
                </a:cubicBezTo>
                <a:cubicBezTo>
                  <a:pt x="84851" y="104180"/>
                  <a:pt x="89297" y="108626"/>
                  <a:pt x="89297" y="114102"/>
                </a:cubicBezTo>
                <a:cubicBezTo>
                  <a:pt x="89297" y="119578"/>
                  <a:pt x="84851" y="124023"/>
                  <a:pt x="79375" y="124023"/>
                </a:cubicBezTo>
                <a:cubicBezTo>
                  <a:pt x="73899" y="124023"/>
                  <a:pt x="69453" y="119578"/>
                  <a:pt x="69453" y="114102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3" name="Text 71"/>
          <p:cNvSpPr/>
          <p:nvPr/>
        </p:nvSpPr>
        <p:spPr>
          <a:xfrm>
            <a:off x="769938" y="8636000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在线帮助系统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769938" y="8826500"/>
            <a:ext cx="94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实时解答用户疑问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333375" y="914400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6" name="Shape 74"/>
          <p:cNvSpPr/>
          <p:nvPr/>
        </p:nvSpPr>
        <p:spPr>
          <a:xfrm>
            <a:off x="506016" y="9302750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69453" y="19844"/>
                </a:moveTo>
                <a:cubicBezTo>
                  <a:pt x="44958" y="19844"/>
                  <a:pt x="24588" y="37610"/>
                  <a:pt x="20557" y="60989"/>
                </a:cubicBezTo>
                <a:cubicBezTo>
                  <a:pt x="23440" y="60058"/>
                  <a:pt x="26541" y="59531"/>
                  <a:pt x="29766" y="59531"/>
                </a:cubicBezTo>
                <a:lnTo>
                  <a:pt x="34727" y="59531"/>
                </a:lnTo>
                <a:cubicBezTo>
                  <a:pt x="42943" y="59531"/>
                  <a:pt x="49609" y="66198"/>
                  <a:pt x="49609" y="74414"/>
                </a:cubicBezTo>
                <a:lnTo>
                  <a:pt x="49609" y="104180"/>
                </a:lnTo>
                <a:cubicBezTo>
                  <a:pt x="49609" y="112396"/>
                  <a:pt x="42943" y="119062"/>
                  <a:pt x="34727" y="119062"/>
                </a:cubicBezTo>
                <a:lnTo>
                  <a:pt x="29766" y="119062"/>
                </a:lnTo>
                <a:cubicBezTo>
                  <a:pt x="13333" y="119062"/>
                  <a:pt x="0" y="105730"/>
                  <a:pt x="0" y="89297"/>
                </a:cubicBezTo>
                <a:lnTo>
                  <a:pt x="0" y="69453"/>
                </a:lnTo>
                <a:cubicBezTo>
                  <a:pt x="0" y="31099"/>
                  <a:pt x="31099" y="0"/>
                  <a:pt x="69453" y="0"/>
                </a:cubicBezTo>
                <a:cubicBezTo>
                  <a:pt x="107807" y="0"/>
                  <a:pt x="138906" y="31099"/>
                  <a:pt x="138906" y="69453"/>
                </a:cubicBezTo>
                <a:lnTo>
                  <a:pt x="138906" y="121574"/>
                </a:lnTo>
                <a:cubicBezTo>
                  <a:pt x="138906" y="142131"/>
                  <a:pt x="122225" y="158781"/>
                  <a:pt x="101668" y="158781"/>
                </a:cubicBezTo>
                <a:lnTo>
                  <a:pt x="74414" y="158750"/>
                </a:lnTo>
                <a:lnTo>
                  <a:pt x="64492" y="158750"/>
                </a:lnTo>
                <a:cubicBezTo>
                  <a:pt x="56276" y="158750"/>
                  <a:pt x="49609" y="152084"/>
                  <a:pt x="49609" y="143867"/>
                </a:cubicBezTo>
                <a:cubicBezTo>
                  <a:pt x="49609" y="135651"/>
                  <a:pt x="56276" y="128984"/>
                  <a:pt x="64492" y="128984"/>
                </a:cubicBezTo>
                <a:lnTo>
                  <a:pt x="74414" y="128984"/>
                </a:lnTo>
                <a:cubicBezTo>
                  <a:pt x="82631" y="128984"/>
                  <a:pt x="89297" y="135651"/>
                  <a:pt x="89297" y="143867"/>
                </a:cubicBezTo>
                <a:lnTo>
                  <a:pt x="89297" y="143867"/>
                </a:lnTo>
                <a:lnTo>
                  <a:pt x="101699" y="143867"/>
                </a:lnTo>
                <a:cubicBezTo>
                  <a:pt x="114040" y="143867"/>
                  <a:pt x="124023" y="133883"/>
                  <a:pt x="124023" y="121543"/>
                </a:cubicBezTo>
                <a:lnTo>
                  <a:pt x="124023" y="115063"/>
                </a:lnTo>
                <a:cubicBezTo>
                  <a:pt x="119652" y="117605"/>
                  <a:pt x="114567" y="119031"/>
                  <a:pt x="109141" y="119031"/>
                </a:cubicBezTo>
                <a:lnTo>
                  <a:pt x="104180" y="119031"/>
                </a:lnTo>
                <a:cubicBezTo>
                  <a:pt x="95963" y="119031"/>
                  <a:pt x="89297" y="112365"/>
                  <a:pt x="89297" y="104149"/>
                </a:cubicBezTo>
                <a:lnTo>
                  <a:pt x="89297" y="74383"/>
                </a:lnTo>
                <a:cubicBezTo>
                  <a:pt x="89297" y="66167"/>
                  <a:pt x="95963" y="59500"/>
                  <a:pt x="104180" y="59500"/>
                </a:cubicBezTo>
                <a:lnTo>
                  <a:pt x="109141" y="59500"/>
                </a:lnTo>
                <a:cubicBezTo>
                  <a:pt x="112365" y="59500"/>
                  <a:pt x="115435" y="59996"/>
                  <a:pt x="118349" y="60958"/>
                </a:cubicBezTo>
                <a:cubicBezTo>
                  <a:pt x="114319" y="37610"/>
                  <a:pt x="93979" y="19813"/>
                  <a:pt x="69453" y="1981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7" name="Text 75"/>
          <p:cNvSpPr/>
          <p:nvPr/>
        </p:nvSpPr>
        <p:spPr>
          <a:xfrm>
            <a:off x="769938" y="9207500"/>
            <a:ext cx="8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技术支持服务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769938" y="9398000"/>
            <a:ext cx="83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7×24小时响应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项目总结与团队收获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Summary and Team Achievement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409575" y="1562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66750" y="1524000"/>
            <a:ext cx="5429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项目成果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981200"/>
            <a:ext cx="38100" cy="1066800"/>
          </a:xfrm>
          <a:custGeom>
            <a:avLst/>
            <a:gdLst/>
            <a:ahLst/>
            <a:cxnLst/>
            <a:rect l="l" t="t" r="r" b="b"/>
            <a:pathLst>
              <a:path w="38100" h="1066800">
                <a:moveTo>
                  <a:pt x="0" y="0"/>
                </a:moveTo>
                <a:lnTo>
                  <a:pt x="38100" y="0"/>
                </a:lnTo>
                <a:lnTo>
                  <a:pt x="381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Shape 6"/>
          <p:cNvSpPr/>
          <p:nvPr/>
        </p:nvSpPr>
        <p:spPr>
          <a:xfrm>
            <a:off x="633413" y="2133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9" name="Text 7"/>
          <p:cNvSpPr/>
          <p:nvPr/>
        </p:nvSpPr>
        <p:spPr>
          <a:xfrm>
            <a:off x="962025" y="2095500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完整实现四层架构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438400"/>
            <a:ext cx="5448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表现层、应用层、领域层、数据管理层完整实现，架构清晰，职责分离，可扩展性强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3162300"/>
            <a:ext cx="38100" cy="1066800"/>
          </a:xfrm>
          <a:custGeom>
            <a:avLst/>
            <a:gdLst/>
            <a:ahLst/>
            <a:cxnLst/>
            <a:rect l="l" t="t" r="r" b="b"/>
            <a:pathLst>
              <a:path w="38100" h="1066800">
                <a:moveTo>
                  <a:pt x="0" y="0"/>
                </a:moveTo>
                <a:lnTo>
                  <a:pt x="38100" y="0"/>
                </a:lnTo>
                <a:lnTo>
                  <a:pt x="381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2" name="Shape 10"/>
          <p:cNvSpPr/>
          <p:nvPr/>
        </p:nvSpPr>
        <p:spPr>
          <a:xfrm>
            <a:off x="645319" y="3314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962025" y="327660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成功集成数据库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9600" y="3619500"/>
            <a:ext cx="5448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PostgreSQL数据库完美集成，实现数据持久化和同步机制，性能优异，数据一致性强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00050" y="434340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6" name="Shape 14"/>
          <p:cNvSpPr/>
          <p:nvPr/>
        </p:nvSpPr>
        <p:spPr>
          <a:xfrm>
            <a:off x="633413" y="44958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7" name="Text 15"/>
          <p:cNvSpPr/>
          <p:nvPr/>
        </p:nvSpPr>
        <p:spPr>
          <a:xfrm>
            <a:off x="962025" y="4457700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提供完整功能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9600" y="4800600"/>
            <a:ext cx="5448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学生、教师、教学秘书三角色功能完整，覆盖教务管理全流程，用户体验优秀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0050" y="527685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20" name="Shape 18"/>
          <p:cNvSpPr/>
          <p:nvPr/>
        </p:nvSpPr>
        <p:spPr>
          <a:xfrm>
            <a:off x="633413" y="5429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21" name="Text 19"/>
          <p:cNvSpPr/>
          <p:nvPr/>
        </p:nvSpPr>
        <p:spPr>
          <a:xfrm>
            <a:off x="962025" y="5391150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实现系统部署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9600" y="5734050"/>
            <a:ext cx="5448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系统成功部署，运行稳定，性能优异，用户体验良好，达到生产环境要求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10300" y="1562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4" name="Text 22"/>
          <p:cNvSpPr/>
          <p:nvPr/>
        </p:nvSpPr>
        <p:spPr>
          <a:xfrm>
            <a:off x="6496050" y="1524000"/>
            <a:ext cx="5429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团队协作收获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29350" y="1981200"/>
            <a:ext cx="38100" cy="1066800"/>
          </a:xfrm>
          <a:custGeom>
            <a:avLst/>
            <a:gdLst/>
            <a:ahLst/>
            <a:cxnLst/>
            <a:rect l="l" t="t" r="r" b="b"/>
            <a:pathLst>
              <a:path w="38100" h="1066800">
                <a:moveTo>
                  <a:pt x="0" y="0"/>
                </a:moveTo>
                <a:lnTo>
                  <a:pt x="38100" y="0"/>
                </a:lnTo>
                <a:lnTo>
                  <a:pt x="381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6" name="Shape 24"/>
          <p:cNvSpPr/>
          <p:nvPr/>
        </p:nvSpPr>
        <p:spPr>
          <a:xfrm>
            <a:off x="6462713" y="2133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455" y="-930"/>
                </a:moveTo>
                <a:cubicBezTo>
                  <a:pt x="90822" y="-5172"/>
                  <a:pt x="99901" y="-5172"/>
                  <a:pt x="107268" y="-930"/>
                </a:cubicBezTo>
                <a:lnTo>
                  <a:pt x="172715" y="36835"/>
                </a:lnTo>
                <a:cubicBezTo>
                  <a:pt x="180082" y="41077"/>
                  <a:pt x="184621" y="48964"/>
                  <a:pt x="184621" y="57448"/>
                </a:cubicBezTo>
                <a:lnTo>
                  <a:pt x="184621" y="132978"/>
                </a:lnTo>
                <a:cubicBezTo>
                  <a:pt x="184621" y="141498"/>
                  <a:pt x="180082" y="149349"/>
                  <a:pt x="172715" y="153591"/>
                </a:cubicBezTo>
                <a:lnTo>
                  <a:pt x="107268" y="191430"/>
                </a:lnTo>
                <a:cubicBezTo>
                  <a:pt x="99901" y="195672"/>
                  <a:pt x="90822" y="195672"/>
                  <a:pt x="83455" y="191430"/>
                </a:cubicBezTo>
                <a:lnTo>
                  <a:pt x="18045" y="153665"/>
                </a:lnTo>
                <a:cubicBezTo>
                  <a:pt x="10678" y="149423"/>
                  <a:pt x="6139" y="141536"/>
                  <a:pt x="6139" y="133052"/>
                </a:cubicBezTo>
                <a:lnTo>
                  <a:pt x="6139" y="57522"/>
                </a:lnTo>
                <a:cubicBezTo>
                  <a:pt x="6139" y="49002"/>
                  <a:pt x="10678" y="41151"/>
                  <a:pt x="18045" y="36909"/>
                </a:cubicBezTo>
                <a:lnTo>
                  <a:pt x="83455" y="-930"/>
                </a:lnTo>
                <a:close/>
                <a:moveTo>
                  <a:pt x="160772" y="133015"/>
                </a:moveTo>
                <a:lnTo>
                  <a:pt x="160772" y="71214"/>
                </a:lnTo>
                <a:lnTo>
                  <a:pt x="107268" y="102096"/>
                </a:lnTo>
                <a:lnTo>
                  <a:pt x="107268" y="163897"/>
                </a:lnTo>
                <a:lnTo>
                  <a:pt x="160772" y="13301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7" name="Text 25"/>
          <p:cNvSpPr/>
          <p:nvPr/>
        </p:nvSpPr>
        <p:spPr>
          <a:xfrm>
            <a:off x="6791325" y="209550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模块化开发经验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38900" y="2438400"/>
            <a:ext cx="5448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掌握C++23模块系统实际应用，学会如何设计清晰的模块接口，实现高效的并行开发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29350" y="3162300"/>
            <a:ext cx="38100" cy="1066800"/>
          </a:xfrm>
          <a:custGeom>
            <a:avLst/>
            <a:gdLst/>
            <a:ahLst/>
            <a:cxnLst/>
            <a:rect l="l" t="t" r="r" b="b"/>
            <a:pathLst>
              <a:path w="38100" h="1066800">
                <a:moveTo>
                  <a:pt x="0" y="0"/>
                </a:moveTo>
                <a:lnTo>
                  <a:pt x="38100" y="0"/>
                </a:lnTo>
                <a:lnTo>
                  <a:pt x="381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Shape 28"/>
          <p:cNvSpPr/>
          <p:nvPr/>
        </p:nvSpPr>
        <p:spPr>
          <a:xfrm>
            <a:off x="6474619" y="3314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3562" y="87846"/>
                </a:moveTo>
                <a:lnTo>
                  <a:pt x="90785" y="15069"/>
                </a:lnTo>
                <a:cubicBezTo>
                  <a:pt x="88776" y="13022"/>
                  <a:pt x="86023" y="11906"/>
                  <a:pt x="83195" y="11906"/>
                </a:cubicBezTo>
                <a:cubicBezTo>
                  <a:pt x="80367" y="11906"/>
                  <a:pt x="77614" y="13022"/>
                  <a:pt x="75605" y="15032"/>
                </a:cubicBezTo>
                <a:lnTo>
                  <a:pt x="60461" y="30138"/>
                </a:lnTo>
                <a:lnTo>
                  <a:pt x="79623" y="49299"/>
                </a:lnTo>
                <a:cubicBezTo>
                  <a:pt x="89706" y="45913"/>
                  <a:pt x="99231" y="55550"/>
                  <a:pt x="95771" y="65559"/>
                </a:cubicBezTo>
                <a:lnTo>
                  <a:pt x="114263" y="84051"/>
                </a:lnTo>
                <a:cubicBezTo>
                  <a:pt x="126988" y="79660"/>
                  <a:pt x="137033" y="95585"/>
                  <a:pt x="127471" y="105147"/>
                </a:cubicBezTo>
                <a:cubicBezTo>
                  <a:pt x="117611" y="115007"/>
                  <a:pt x="101352" y="104068"/>
                  <a:pt x="106635" y="91269"/>
                </a:cubicBezTo>
                <a:lnTo>
                  <a:pt x="89408" y="74042"/>
                </a:lnTo>
                <a:lnTo>
                  <a:pt x="89408" y="119397"/>
                </a:lnTo>
                <a:cubicBezTo>
                  <a:pt x="98822" y="124048"/>
                  <a:pt x="97706" y="134950"/>
                  <a:pt x="92794" y="139861"/>
                </a:cubicBezTo>
                <a:cubicBezTo>
                  <a:pt x="90413" y="142242"/>
                  <a:pt x="87139" y="143619"/>
                  <a:pt x="83753" y="143619"/>
                </a:cubicBezTo>
                <a:cubicBezTo>
                  <a:pt x="80367" y="143619"/>
                  <a:pt x="77130" y="142280"/>
                  <a:pt x="74712" y="139861"/>
                </a:cubicBezTo>
                <a:cubicBezTo>
                  <a:pt x="68163" y="133313"/>
                  <a:pt x="70582" y="122411"/>
                  <a:pt x="78879" y="119025"/>
                </a:cubicBezTo>
                <a:lnTo>
                  <a:pt x="78879" y="73261"/>
                </a:lnTo>
                <a:cubicBezTo>
                  <a:pt x="71140" y="70098"/>
                  <a:pt x="69726" y="61838"/>
                  <a:pt x="71958" y="56517"/>
                </a:cubicBezTo>
                <a:lnTo>
                  <a:pt x="53057" y="37579"/>
                </a:lnTo>
                <a:lnTo>
                  <a:pt x="3163" y="87474"/>
                </a:lnTo>
                <a:cubicBezTo>
                  <a:pt x="1116" y="89520"/>
                  <a:pt x="0" y="92236"/>
                  <a:pt x="0" y="95064"/>
                </a:cubicBezTo>
                <a:cubicBezTo>
                  <a:pt x="0" y="97892"/>
                  <a:pt x="1116" y="100645"/>
                  <a:pt x="3163" y="102654"/>
                </a:cubicBezTo>
                <a:lnTo>
                  <a:pt x="75940" y="175468"/>
                </a:lnTo>
                <a:cubicBezTo>
                  <a:pt x="77949" y="177478"/>
                  <a:pt x="80665" y="178594"/>
                  <a:pt x="83530" y="178594"/>
                </a:cubicBezTo>
                <a:cubicBezTo>
                  <a:pt x="86395" y="178594"/>
                  <a:pt x="89111" y="177478"/>
                  <a:pt x="91120" y="175468"/>
                </a:cubicBezTo>
                <a:lnTo>
                  <a:pt x="163562" y="103026"/>
                </a:lnTo>
                <a:cubicBezTo>
                  <a:pt x="165571" y="101017"/>
                  <a:pt x="166688" y="98264"/>
                  <a:pt x="166688" y="95436"/>
                </a:cubicBezTo>
                <a:cubicBezTo>
                  <a:pt x="166688" y="92608"/>
                  <a:pt x="165571" y="89855"/>
                  <a:pt x="163562" y="87846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1" name="Text 29"/>
          <p:cNvSpPr/>
          <p:nvPr/>
        </p:nvSpPr>
        <p:spPr>
          <a:xfrm>
            <a:off x="6791325" y="3276600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版本控制协作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38900" y="3619500"/>
            <a:ext cx="5448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熟练使用Git进行团队协作开发，掌握分支管理、合并请求、代码审查等核心工作流程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29350" y="434340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4" name="Shape 32"/>
          <p:cNvSpPr/>
          <p:nvPr/>
        </p:nvSpPr>
        <p:spPr>
          <a:xfrm>
            <a:off x="6462713" y="44958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44" y="0"/>
                </a:moveTo>
                <a:cubicBezTo>
                  <a:pt x="96478" y="0"/>
                  <a:pt x="107156" y="8000"/>
                  <a:pt x="107156" y="17859"/>
                </a:cubicBezTo>
                <a:cubicBezTo>
                  <a:pt x="107156" y="21729"/>
                  <a:pt x="105519" y="25301"/>
                  <a:pt x="102691" y="28240"/>
                </a:cubicBezTo>
                <a:cubicBezTo>
                  <a:pt x="100236" y="30807"/>
                  <a:pt x="98227" y="33933"/>
                  <a:pt x="98227" y="37505"/>
                </a:cubicBezTo>
                <a:cubicBezTo>
                  <a:pt x="98227" y="43086"/>
                  <a:pt x="102766" y="47625"/>
                  <a:pt x="108347" y="47625"/>
                </a:cubicBezTo>
                <a:lnTo>
                  <a:pt x="125016" y="47625"/>
                </a:lnTo>
                <a:cubicBezTo>
                  <a:pt x="134875" y="47625"/>
                  <a:pt x="142875" y="55625"/>
                  <a:pt x="142875" y="65484"/>
                </a:cubicBezTo>
                <a:lnTo>
                  <a:pt x="142875" y="82153"/>
                </a:lnTo>
                <a:cubicBezTo>
                  <a:pt x="142875" y="87734"/>
                  <a:pt x="147414" y="92273"/>
                  <a:pt x="152995" y="92273"/>
                </a:cubicBezTo>
                <a:cubicBezTo>
                  <a:pt x="156530" y="92273"/>
                  <a:pt x="159693" y="90264"/>
                  <a:pt x="162260" y="87809"/>
                </a:cubicBezTo>
                <a:cubicBezTo>
                  <a:pt x="165199" y="85018"/>
                  <a:pt x="168771" y="83344"/>
                  <a:pt x="172641" y="83344"/>
                </a:cubicBezTo>
                <a:cubicBezTo>
                  <a:pt x="182500" y="83344"/>
                  <a:pt x="190500" y="94022"/>
                  <a:pt x="190500" y="107156"/>
                </a:cubicBezTo>
                <a:cubicBezTo>
                  <a:pt x="190500" y="120290"/>
                  <a:pt x="182500" y="130969"/>
                  <a:pt x="172641" y="130969"/>
                </a:cubicBezTo>
                <a:cubicBezTo>
                  <a:pt x="168771" y="130969"/>
                  <a:pt x="165162" y="129332"/>
                  <a:pt x="162260" y="126504"/>
                </a:cubicBezTo>
                <a:cubicBezTo>
                  <a:pt x="159693" y="124048"/>
                  <a:pt x="156567" y="122039"/>
                  <a:pt x="152995" y="122039"/>
                </a:cubicBezTo>
                <a:cubicBezTo>
                  <a:pt x="147414" y="122039"/>
                  <a:pt x="142875" y="126578"/>
                  <a:pt x="142875" y="132159"/>
                </a:cubicBezTo>
                <a:lnTo>
                  <a:pt x="142875" y="172641"/>
                </a:lnTo>
                <a:cubicBezTo>
                  <a:pt x="142875" y="182500"/>
                  <a:pt x="134875" y="190500"/>
                  <a:pt x="125016" y="190500"/>
                </a:cubicBezTo>
                <a:lnTo>
                  <a:pt x="103882" y="190500"/>
                </a:lnTo>
                <a:cubicBezTo>
                  <a:pt x="99120" y="190500"/>
                  <a:pt x="95250" y="186630"/>
                  <a:pt x="95250" y="181868"/>
                </a:cubicBezTo>
                <a:cubicBezTo>
                  <a:pt x="95250" y="178445"/>
                  <a:pt x="97408" y="175431"/>
                  <a:pt x="100161" y="173385"/>
                </a:cubicBezTo>
                <a:cubicBezTo>
                  <a:pt x="104477" y="170148"/>
                  <a:pt x="107156" y="165683"/>
                  <a:pt x="107156" y="160734"/>
                </a:cubicBezTo>
                <a:cubicBezTo>
                  <a:pt x="107156" y="150875"/>
                  <a:pt x="96478" y="142875"/>
                  <a:pt x="83344" y="142875"/>
                </a:cubicBezTo>
                <a:cubicBezTo>
                  <a:pt x="70210" y="142875"/>
                  <a:pt x="59531" y="150875"/>
                  <a:pt x="59531" y="160734"/>
                </a:cubicBezTo>
                <a:cubicBezTo>
                  <a:pt x="59531" y="165683"/>
                  <a:pt x="62210" y="170148"/>
                  <a:pt x="66526" y="173385"/>
                </a:cubicBezTo>
                <a:cubicBezTo>
                  <a:pt x="69279" y="175431"/>
                  <a:pt x="71438" y="178408"/>
                  <a:pt x="71438" y="181868"/>
                </a:cubicBezTo>
                <a:cubicBezTo>
                  <a:pt x="71438" y="186630"/>
                  <a:pt x="67568" y="190500"/>
                  <a:pt x="62805" y="190500"/>
                </a:cubicBezTo>
                <a:lnTo>
                  <a:pt x="17859" y="190500"/>
                </a:lnTo>
                <a:cubicBezTo>
                  <a:pt x="8000" y="190500"/>
                  <a:pt x="0" y="182500"/>
                  <a:pt x="0" y="172641"/>
                </a:cubicBezTo>
                <a:lnTo>
                  <a:pt x="0" y="127695"/>
                </a:lnTo>
                <a:cubicBezTo>
                  <a:pt x="0" y="122932"/>
                  <a:pt x="3870" y="119063"/>
                  <a:pt x="8632" y="119063"/>
                </a:cubicBezTo>
                <a:cubicBezTo>
                  <a:pt x="12055" y="119063"/>
                  <a:pt x="15069" y="121221"/>
                  <a:pt x="17115" y="123974"/>
                </a:cubicBezTo>
                <a:cubicBezTo>
                  <a:pt x="20352" y="128290"/>
                  <a:pt x="24817" y="130969"/>
                  <a:pt x="29766" y="130969"/>
                </a:cubicBezTo>
                <a:cubicBezTo>
                  <a:pt x="39625" y="130969"/>
                  <a:pt x="47625" y="120290"/>
                  <a:pt x="47625" y="107156"/>
                </a:cubicBezTo>
                <a:cubicBezTo>
                  <a:pt x="47625" y="94022"/>
                  <a:pt x="39625" y="83344"/>
                  <a:pt x="29766" y="83344"/>
                </a:cubicBezTo>
                <a:cubicBezTo>
                  <a:pt x="24817" y="83344"/>
                  <a:pt x="20352" y="86023"/>
                  <a:pt x="17115" y="90339"/>
                </a:cubicBezTo>
                <a:cubicBezTo>
                  <a:pt x="15069" y="93092"/>
                  <a:pt x="12092" y="95250"/>
                  <a:pt x="8632" y="95250"/>
                </a:cubicBezTo>
                <a:cubicBezTo>
                  <a:pt x="3870" y="95250"/>
                  <a:pt x="0" y="91380"/>
                  <a:pt x="0" y="86618"/>
                </a:cubicBezTo>
                <a:lnTo>
                  <a:pt x="0" y="65484"/>
                </a:lnTo>
                <a:cubicBezTo>
                  <a:pt x="0" y="55625"/>
                  <a:pt x="8000" y="47625"/>
                  <a:pt x="17859" y="47625"/>
                </a:cubicBezTo>
                <a:lnTo>
                  <a:pt x="58341" y="47625"/>
                </a:lnTo>
                <a:cubicBezTo>
                  <a:pt x="63922" y="47625"/>
                  <a:pt x="68461" y="43086"/>
                  <a:pt x="68461" y="37505"/>
                </a:cubicBezTo>
                <a:cubicBezTo>
                  <a:pt x="68461" y="33970"/>
                  <a:pt x="66452" y="30807"/>
                  <a:pt x="63996" y="28240"/>
                </a:cubicBezTo>
                <a:cubicBezTo>
                  <a:pt x="61206" y="25301"/>
                  <a:pt x="59531" y="21729"/>
                  <a:pt x="59531" y="17859"/>
                </a:cubicBezTo>
                <a:cubicBezTo>
                  <a:pt x="59531" y="8000"/>
                  <a:pt x="70210" y="0"/>
                  <a:pt x="83344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5" name="Text 33"/>
          <p:cNvSpPr/>
          <p:nvPr/>
        </p:nvSpPr>
        <p:spPr>
          <a:xfrm>
            <a:off x="6791325" y="4457700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代码整合技巧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38900" y="4800600"/>
            <a:ext cx="5448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学会处理代码冲突和模块依赖管理，掌握接口设计和版本兼容性处理技巧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53163" y="53911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7737" y="-5804"/>
                </a:moveTo>
                <a:cubicBezTo>
                  <a:pt x="102647" y="-6831"/>
                  <a:pt x="97423" y="-6831"/>
                  <a:pt x="92333" y="-5804"/>
                </a:cubicBezTo>
                <a:lnTo>
                  <a:pt x="8617" y="10939"/>
                </a:lnTo>
                <a:cubicBezTo>
                  <a:pt x="3617" y="11921"/>
                  <a:pt x="0" y="16341"/>
                  <a:pt x="0" y="21431"/>
                </a:cubicBezTo>
                <a:cubicBezTo>
                  <a:pt x="0" y="26030"/>
                  <a:pt x="2902" y="30048"/>
                  <a:pt x="7144" y="31522"/>
                </a:cubicBezTo>
                <a:lnTo>
                  <a:pt x="7144" y="64294"/>
                </a:lnTo>
                <a:lnTo>
                  <a:pt x="134" y="99387"/>
                </a:lnTo>
                <a:cubicBezTo>
                  <a:pt x="45" y="99789"/>
                  <a:pt x="0" y="100236"/>
                  <a:pt x="0" y="100682"/>
                </a:cubicBezTo>
                <a:cubicBezTo>
                  <a:pt x="0" y="104254"/>
                  <a:pt x="2902" y="107201"/>
                  <a:pt x="6519" y="107201"/>
                </a:cubicBezTo>
                <a:lnTo>
                  <a:pt x="22101" y="107201"/>
                </a:lnTo>
                <a:cubicBezTo>
                  <a:pt x="25673" y="107201"/>
                  <a:pt x="28620" y="104299"/>
                  <a:pt x="28620" y="100682"/>
                </a:cubicBezTo>
                <a:cubicBezTo>
                  <a:pt x="28620" y="100236"/>
                  <a:pt x="28575" y="99834"/>
                  <a:pt x="28486" y="99387"/>
                </a:cubicBezTo>
                <a:lnTo>
                  <a:pt x="21431" y="64294"/>
                </a:lnTo>
                <a:lnTo>
                  <a:pt x="21431" y="34513"/>
                </a:lnTo>
                <a:lnTo>
                  <a:pt x="42863" y="38799"/>
                </a:lnTo>
                <a:lnTo>
                  <a:pt x="42863" y="64294"/>
                </a:lnTo>
                <a:cubicBezTo>
                  <a:pt x="42863" y="95860"/>
                  <a:pt x="68446" y="121444"/>
                  <a:pt x="100013" y="121444"/>
                </a:cubicBezTo>
                <a:cubicBezTo>
                  <a:pt x="131579" y="121444"/>
                  <a:pt x="157163" y="95860"/>
                  <a:pt x="157163" y="64294"/>
                </a:cubicBezTo>
                <a:lnTo>
                  <a:pt x="157163" y="38799"/>
                </a:lnTo>
                <a:lnTo>
                  <a:pt x="191408" y="31968"/>
                </a:lnTo>
                <a:cubicBezTo>
                  <a:pt x="196408" y="30941"/>
                  <a:pt x="200025" y="26521"/>
                  <a:pt x="200025" y="21431"/>
                </a:cubicBezTo>
                <a:cubicBezTo>
                  <a:pt x="200025" y="16341"/>
                  <a:pt x="196408" y="11921"/>
                  <a:pt x="191408" y="10939"/>
                </a:cubicBezTo>
                <a:lnTo>
                  <a:pt x="107737" y="-5804"/>
                </a:lnTo>
                <a:close/>
                <a:moveTo>
                  <a:pt x="100013" y="100013"/>
                </a:moveTo>
                <a:cubicBezTo>
                  <a:pt x="80278" y="100013"/>
                  <a:pt x="64294" y="84028"/>
                  <a:pt x="64294" y="64294"/>
                </a:cubicBezTo>
                <a:lnTo>
                  <a:pt x="135731" y="64294"/>
                </a:lnTo>
                <a:cubicBezTo>
                  <a:pt x="135731" y="84028"/>
                  <a:pt x="119747" y="100013"/>
                  <a:pt x="100013" y="100013"/>
                </a:cubicBezTo>
                <a:close/>
                <a:moveTo>
                  <a:pt x="53623" y="142920"/>
                </a:moveTo>
                <a:cubicBezTo>
                  <a:pt x="26209" y="155511"/>
                  <a:pt x="7144" y="183193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89297" y="228600"/>
                </a:lnTo>
                <a:lnTo>
                  <a:pt x="89297" y="163413"/>
                </a:lnTo>
                <a:lnTo>
                  <a:pt x="63669" y="144214"/>
                </a:lnTo>
                <a:cubicBezTo>
                  <a:pt x="60767" y="142027"/>
                  <a:pt x="56882" y="141446"/>
                  <a:pt x="53578" y="142964"/>
                </a:cubicBezTo>
                <a:close/>
                <a:moveTo>
                  <a:pt x="110728" y="228600"/>
                </a:move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83193"/>
                  <a:pt x="173816" y="155511"/>
                  <a:pt x="146402" y="142964"/>
                </a:cubicBezTo>
                <a:cubicBezTo>
                  <a:pt x="143098" y="141446"/>
                  <a:pt x="139214" y="142027"/>
                  <a:pt x="136312" y="144214"/>
                </a:cubicBezTo>
                <a:lnTo>
                  <a:pt x="110683" y="163413"/>
                </a:lnTo>
                <a:lnTo>
                  <a:pt x="110683" y="22860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8" name="Text 36"/>
          <p:cNvSpPr/>
          <p:nvPr/>
        </p:nvSpPr>
        <p:spPr>
          <a:xfrm>
            <a:off x="6496050" y="5353050"/>
            <a:ext cx="5429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个人收获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15063" y="5815013"/>
            <a:ext cx="1781175" cy="1000125"/>
          </a:xfrm>
          <a:custGeom>
            <a:avLst/>
            <a:gdLst/>
            <a:ahLst/>
            <a:cxnLst/>
            <a:rect l="l" t="t" r="r" b="b"/>
            <a:pathLst>
              <a:path w="1781175" h="1000125">
                <a:moveTo>
                  <a:pt x="38105" y="0"/>
                </a:moveTo>
                <a:lnTo>
                  <a:pt x="1743070" y="0"/>
                </a:lnTo>
                <a:cubicBezTo>
                  <a:pt x="1764115" y="0"/>
                  <a:pt x="1781175" y="17060"/>
                  <a:pt x="1781175" y="38105"/>
                </a:cubicBezTo>
                <a:lnTo>
                  <a:pt x="1781175" y="962020"/>
                </a:lnTo>
                <a:cubicBezTo>
                  <a:pt x="1781175" y="983065"/>
                  <a:pt x="1764115" y="1000125"/>
                  <a:pt x="1743070" y="1000125"/>
                </a:cubicBezTo>
                <a:lnTo>
                  <a:pt x="38105" y="1000125"/>
                </a:lnTo>
                <a:cubicBezTo>
                  <a:pt x="17060" y="1000125"/>
                  <a:pt x="0" y="983065"/>
                  <a:pt x="0" y="962020"/>
                </a:cubicBezTo>
                <a:lnTo>
                  <a:pt x="0" y="38105"/>
                </a:lnTo>
                <a:cubicBezTo>
                  <a:pt x="0" y="17074"/>
                  <a:pt x="17074" y="0"/>
                  <a:pt x="381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7005638" y="59340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1" name="Text 39"/>
          <p:cNvSpPr/>
          <p:nvPr/>
        </p:nvSpPr>
        <p:spPr>
          <a:xfrm>
            <a:off x="6181725" y="6238875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郑鑫康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186488" y="6505575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架构设计能力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120063" y="5815013"/>
            <a:ext cx="1781175" cy="1000125"/>
          </a:xfrm>
          <a:custGeom>
            <a:avLst/>
            <a:gdLst/>
            <a:ahLst/>
            <a:cxnLst/>
            <a:rect l="l" t="t" r="r" b="b"/>
            <a:pathLst>
              <a:path w="1781175" h="1000125">
                <a:moveTo>
                  <a:pt x="38105" y="0"/>
                </a:moveTo>
                <a:lnTo>
                  <a:pt x="1743070" y="0"/>
                </a:lnTo>
                <a:cubicBezTo>
                  <a:pt x="1764115" y="0"/>
                  <a:pt x="1781175" y="17060"/>
                  <a:pt x="1781175" y="38105"/>
                </a:cubicBezTo>
                <a:lnTo>
                  <a:pt x="1781175" y="962020"/>
                </a:lnTo>
                <a:cubicBezTo>
                  <a:pt x="1781175" y="983065"/>
                  <a:pt x="1764115" y="1000125"/>
                  <a:pt x="1743070" y="1000125"/>
                </a:cubicBezTo>
                <a:lnTo>
                  <a:pt x="38105" y="1000125"/>
                </a:lnTo>
                <a:cubicBezTo>
                  <a:pt x="17060" y="1000125"/>
                  <a:pt x="0" y="983065"/>
                  <a:pt x="0" y="962020"/>
                </a:cubicBezTo>
                <a:lnTo>
                  <a:pt x="0" y="38105"/>
                </a:lnTo>
                <a:cubicBezTo>
                  <a:pt x="0" y="17074"/>
                  <a:pt x="17074" y="0"/>
                  <a:pt x="381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910638" y="59340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5" name="Text 43"/>
          <p:cNvSpPr/>
          <p:nvPr/>
        </p:nvSpPr>
        <p:spPr>
          <a:xfrm>
            <a:off x="8086725" y="6238875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谢贤豪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091488" y="6505575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业务建模能力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025063" y="5815013"/>
            <a:ext cx="1781175" cy="1000125"/>
          </a:xfrm>
          <a:custGeom>
            <a:avLst/>
            <a:gdLst/>
            <a:ahLst/>
            <a:cxnLst/>
            <a:rect l="l" t="t" r="r" b="b"/>
            <a:pathLst>
              <a:path w="1781175" h="1000125">
                <a:moveTo>
                  <a:pt x="38105" y="0"/>
                </a:moveTo>
                <a:lnTo>
                  <a:pt x="1743070" y="0"/>
                </a:lnTo>
                <a:cubicBezTo>
                  <a:pt x="1764115" y="0"/>
                  <a:pt x="1781175" y="17060"/>
                  <a:pt x="1781175" y="38105"/>
                </a:cubicBezTo>
                <a:lnTo>
                  <a:pt x="1781175" y="962020"/>
                </a:lnTo>
                <a:cubicBezTo>
                  <a:pt x="1781175" y="983065"/>
                  <a:pt x="1764115" y="1000125"/>
                  <a:pt x="1743070" y="1000125"/>
                </a:cubicBezTo>
                <a:lnTo>
                  <a:pt x="38105" y="1000125"/>
                </a:lnTo>
                <a:cubicBezTo>
                  <a:pt x="17060" y="1000125"/>
                  <a:pt x="0" y="983065"/>
                  <a:pt x="0" y="962020"/>
                </a:cubicBezTo>
                <a:lnTo>
                  <a:pt x="0" y="38105"/>
                </a:lnTo>
                <a:cubicBezTo>
                  <a:pt x="0" y="17074"/>
                  <a:pt x="17074" y="0"/>
                  <a:pt x="381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10815638" y="59340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9" name="Text 47"/>
          <p:cNvSpPr/>
          <p:nvPr/>
        </p:nvSpPr>
        <p:spPr>
          <a:xfrm>
            <a:off x="9991725" y="6238875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996488" y="6505575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UI设计能力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8c154ebe4257a6ab9b67bd12d4bcb30447ee2796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14816" b="14816"/>
          <a:stretch/>
        </p:blipFill>
        <p:spPr>
          <a:xfrm>
            <a:off x="0" y="0"/>
            <a:ext cx="12192000" cy="5715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8556625"/>
          </a:xfrm>
          <a:custGeom>
            <a:avLst/>
            <a:gdLst/>
            <a:ahLst/>
            <a:cxnLst/>
            <a:rect l="l" t="t" r="r" b="b"/>
            <a:pathLst>
              <a:path w="12192000" h="8556625">
                <a:moveTo>
                  <a:pt x="0" y="0"/>
                </a:moveTo>
                <a:lnTo>
                  <a:pt x="12192000" y="0"/>
                </a:lnTo>
                <a:lnTo>
                  <a:pt x="12192000" y="8556625"/>
                </a:lnTo>
                <a:lnTo>
                  <a:pt x="0" y="8556625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2394406" y="2857500"/>
            <a:ext cx="1179512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谢谢大家 THANK YOU 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30630" y="7386634"/>
            <a:ext cx="2532063" cy="841375"/>
          </a:xfrm>
          <a:custGeom>
            <a:avLst/>
            <a:gdLst/>
            <a:ahLst/>
            <a:cxnLst/>
            <a:rect l="l" t="t" r="r" b="b"/>
            <a:pathLst>
              <a:path w="2532063" h="841375">
                <a:moveTo>
                  <a:pt x="95252" y="0"/>
                </a:moveTo>
                <a:lnTo>
                  <a:pt x="2436810" y="0"/>
                </a:lnTo>
                <a:cubicBezTo>
                  <a:pt x="2489417" y="0"/>
                  <a:pt x="2532063" y="42646"/>
                  <a:pt x="2532063" y="95252"/>
                </a:cubicBezTo>
                <a:lnTo>
                  <a:pt x="2532063" y="746123"/>
                </a:lnTo>
                <a:cubicBezTo>
                  <a:pt x="2532063" y="798729"/>
                  <a:pt x="2489417" y="841375"/>
                  <a:pt x="2436810" y="841375"/>
                </a:cubicBezTo>
                <a:lnTo>
                  <a:pt x="95252" y="841375"/>
                </a:lnTo>
                <a:cubicBezTo>
                  <a:pt x="42646" y="841375"/>
                  <a:pt x="0" y="798729"/>
                  <a:pt x="0" y="74612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4E9A91">
              <a:alpha val="20000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5033036" y="7521572"/>
            <a:ext cx="21272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谢谢各位老师！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52880" y="7870822"/>
            <a:ext cx="2087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 for your attention!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44291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项目概述与团队分工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8817293" y="476250"/>
            <a:ext cx="3086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Overview and Team Division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9525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19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Text 4"/>
          <p:cNvSpPr/>
          <p:nvPr/>
        </p:nvSpPr>
        <p:spPr>
          <a:xfrm>
            <a:off x="473234" y="1314450"/>
            <a:ext cx="495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66800" y="1314450"/>
            <a:ext cx="1304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项目背景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66800" y="1905000"/>
            <a:ext cx="496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传统系统痛点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66800" y="2247900"/>
            <a:ext cx="49530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信息孤岛、数据不一致、操作繁琐、扩展性差、用户体验落后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66800" y="2647950"/>
            <a:ext cx="496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现代化需求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66800" y="2990850"/>
            <a:ext cx="49530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高效数据管理、实时信息同步、多端访问支持、智能报表分析、友好用户界面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66800" y="3638550"/>
            <a:ext cx="496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技术趋势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66800" y="3981450"/>
            <a:ext cx="49530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模块化架构、云原生部署、微服务演进、AI辅助决策、数据驱动优化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4457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5" name="Text 13"/>
          <p:cNvSpPr/>
          <p:nvPr/>
        </p:nvSpPr>
        <p:spPr>
          <a:xfrm>
            <a:off x="473234" y="4552950"/>
            <a:ext cx="495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66800" y="4552950"/>
            <a:ext cx="1304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架构设计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90613" y="5181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8" name="Text 16"/>
          <p:cNvSpPr/>
          <p:nvPr/>
        </p:nvSpPr>
        <p:spPr>
          <a:xfrm>
            <a:off x="1419225" y="5143500"/>
            <a:ext cx="2857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构建</a:t>
            </a:r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模块化、可扩展</a:t>
            </a:r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的四层架构系统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90613" y="5562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1419225" y="552450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</a:t>
            </a:r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完整的教务管理</a:t>
            </a:r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业务流程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102519" y="59436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2" name="Text 20"/>
          <p:cNvSpPr/>
          <p:nvPr/>
        </p:nvSpPr>
        <p:spPr>
          <a:xfrm>
            <a:off x="1419225" y="5905500"/>
            <a:ext cx="277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</a:t>
            </a:r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pPr>
              <a:lnSpc>
                <a:spcPct val="13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数据库集成与同步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48400" y="1219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4" name="Text 22"/>
          <p:cNvSpPr/>
          <p:nvPr/>
        </p:nvSpPr>
        <p:spPr>
          <a:xfrm>
            <a:off x="6340634" y="1314450"/>
            <a:ext cx="495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34200" y="1314450"/>
            <a:ext cx="1304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团队分工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953250" y="198120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7" name="Text 25"/>
          <p:cNvSpPr/>
          <p:nvPr/>
        </p:nvSpPr>
        <p:spPr>
          <a:xfrm>
            <a:off x="7200900" y="2133600"/>
            <a:ext cx="819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郑鑫康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972800" y="213360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38100" y="0"/>
                </a:moveTo>
                <a:lnTo>
                  <a:pt x="800100" y="0"/>
                </a:lnTo>
                <a:cubicBezTo>
                  <a:pt x="821128" y="0"/>
                  <a:pt x="838200" y="17072"/>
                  <a:pt x="838200" y="38100"/>
                </a:cubicBezTo>
                <a:lnTo>
                  <a:pt x="838200" y="266700"/>
                </a:lnTo>
                <a:cubicBezTo>
                  <a:pt x="838200" y="287728"/>
                  <a:pt x="821128" y="304800"/>
                  <a:pt x="8001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0972800" y="2133600"/>
            <a:ext cx="914400" cy="3048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核心架构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00900" y="2552700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核心架构、数据库集成、基础功能实现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，主导系统设计和技术选型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953250" y="33909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0" y="9715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2" name="Text 30"/>
          <p:cNvSpPr/>
          <p:nvPr/>
        </p:nvSpPr>
        <p:spPr>
          <a:xfrm>
            <a:off x="7200900" y="3543300"/>
            <a:ext cx="819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谢贤豪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972800" y="354330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38100" y="0"/>
                </a:moveTo>
                <a:lnTo>
                  <a:pt x="800100" y="0"/>
                </a:lnTo>
                <a:cubicBezTo>
                  <a:pt x="821128" y="0"/>
                  <a:pt x="838200" y="17072"/>
                  <a:pt x="838200" y="38100"/>
                </a:cubicBezTo>
                <a:lnTo>
                  <a:pt x="838200" y="266700"/>
                </a:lnTo>
                <a:cubicBezTo>
                  <a:pt x="838200" y="287728"/>
                  <a:pt x="821128" y="304800"/>
                  <a:pt x="8001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0972800" y="3543300"/>
            <a:ext cx="914400" cy="3048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业务逻辑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200900" y="3962400"/>
            <a:ext cx="4686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教学秘书模块、教学任务管理功能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，实现业务逻辑和控制器层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953250" y="455295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0" y="97155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37" name="Text 35"/>
          <p:cNvSpPr/>
          <p:nvPr/>
        </p:nvSpPr>
        <p:spPr>
          <a:xfrm>
            <a:off x="7200900" y="4705350"/>
            <a:ext cx="819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972800" y="470535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38100" y="0"/>
                </a:moveTo>
                <a:lnTo>
                  <a:pt x="800100" y="0"/>
                </a:lnTo>
                <a:cubicBezTo>
                  <a:pt x="821128" y="0"/>
                  <a:pt x="838200" y="17072"/>
                  <a:pt x="838200" y="38100"/>
                </a:cubicBezTo>
                <a:lnTo>
                  <a:pt x="838200" y="266700"/>
                </a:lnTo>
                <a:cubicBezTo>
                  <a:pt x="838200" y="287728"/>
                  <a:pt x="821128" y="304800"/>
                  <a:pt x="8001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10972800" y="4705350"/>
            <a:ext cx="914400" cy="3048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用户界面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200900" y="5124450"/>
            <a:ext cx="46863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UI界面设计、成绩管理模块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，优化用户交互和前端体验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1780" y="361780"/>
            <a:ext cx="11685507" cy="434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18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技术选型与架构设计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1780" y="868273"/>
            <a:ext cx="11558884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 and Architecture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1780" y="1230053"/>
            <a:ext cx="868273" cy="36178"/>
          </a:xfrm>
          <a:custGeom>
            <a:avLst/>
            <a:gdLst/>
            <a:ahLst/>
            <a:cxnLst/>
            <a:rect l="l" t="t" r="r" b="b"/>
            <a:pathLst>
              <a:path w="868273" h="36178">
                <a:moveTo>
                  <a:pt x="0" y="0"/>
                </a:moveTo>
                <a:lnTo>
                  <a:pt x="868273" y="0"/>
                </a:lnTo>
                <a:lnTo>
                  <a:pt x="868273" y="36178"/>
                </a:lnTo>
                <a:lnTo>
                  <a:pt x="0" y="3617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75347" y="1519478"/>
            <a:ext cx="244202" cy="217068"/>
          </a:xfrm>
          <a:custGeom>
            <a:avLst/>
            <a:gdLst/>
            <a:ahLst/>
            <a:cxnLst/>
            <a:rect l="l" t="t" r="r" b="b"/>
            <a:pathLst>
              <a:path w="244202" h="217068">
                <a:moveTo>
                  <a:pt x="95010" y="41167"/>
                </a:moveTo>
                <a:lnTo>
                  <a:pt x="95010" y="62195"/>
                </a:lnTo>
                <a:lnTo>
                  <a:pt x="95222" y="62407"/>
                </a:lnTo>
                <a:cubicBezTo>
                  <a:pt x="97977" y="27473"/>
                  <a:pt x="127188" y="0"/>
                  <a:pt x="162844" y="0"/>
                </a:cubicBezTo>
                <a:cubicBezTo>
                  <a:pt x="171365" y="0"/>
                  <a:pt x="179548" y="1569"/>
                  <a:pt x="187052" y="4452"/>
                </a:cubicBezTo>
                <a:cubicBezTo>
                  <a:pt x="191291" y="6063"/>
                  <a:pt x="192055" y="11447"/>
                  <a:pt x="188875" y="14669"/>
                </a:cubicBezTo>
                <a:lnTo>
                  <a:pt x="151269" y="52274"/>
                </a:lnTo>
                <a:cubicBezTo>
                  <a:pt x="149998" y="53546"/>
                  <a:pt x="149277" y="55285"/>
                  <a:pt x="149277" y="57065"/>
                </a:cubicBezTo>
                <a:lnTo>
                  <a:pt x="149277" y="74617"/>
                </a:lnTo>
                <a:cubicBezTo>
                  <a:pt x="149277" y="78348"/>
                  <a:pt x="152329" y="81401"/>
                  <a:pt x="156060" y="81401"/>
                </a:cubicBezTo>
                <a:lnTo>
                  <a:pt x="173612" y="81401"/>
                </a:lnTo>
                <a:cubicBezTo>
                  <a:pt x="175393" y="81401"/>
                  <a:pt x="177131" y="80680"/>
                  <a:pt x="178403" y="79408"/>
                </a:cubicBezTo>
                <a:lnTo>
                  <a:pt x="216008" y="41803"/>
                </a:lnTo>
                <a:cubicBezTo>
                  <a:pt x="219230" y="38580"/>
                  <a:pt x="224615" y="39386"/>
                  <a:pt x="226226" y="43626"/>
                </a:cubicBezTo>
                <a:cubicBezTo>
                  <a:pt x="229109" y="51130"/>
                  <a:pt x="230677" y="59312"/>
                  <a:pt x="230677" y="67834"/>
                </a:cubicBezTo>
                <a:cubicBezTo>
                  <a:pt x="230677" y="93526"/>
                  <a:pt x="216390" y="115911"/>
                  <a:pt x="195277" y="127400"/>
                </a:cubicBezTo>
                <a:lnTo>
                  <a:pt x="229829" y="161953"/>
                </a:lnTo>
                <a:cubicBezTo>
                  <a:pt x="237758" y="169881"/>
                  <a:pt x="237758" y="182770"/>
                  <a:pt x="229829" y="190740"/>
                </a:cubicBezTo>
                <a:lnTo>
                  <a:pt x="204349" y="216220"/>
                </a:lnTo>
                <a:cubicBezTo>
                  <a:pt x="196421" y="224148"/>
                  <a:pt x="183533" y="224148"/>
                  <a:pt x="175562" y="216220"/>
                </a:cubicBezTo>
                <a:lnTo>
                  <a:pt x="122143" y="162801"/>
                </a:lnTo>
                <a:cubicBezTo>
                  <a:pt x="110527" y="151185"/>
                  <a:pt x="107898" y="134014"/>
                  <a:pt x="114300" y="119854"/>
                </a:cubicBezTo>
                <a:lnTo>
                  <a:pt x="75847" y="81401"/>
                </a:lnTo>
                <a:lnTo>
                  <a:pt x="54818" y="81401"/>
                </a:lnTo>
                <a:cubicBezTo>
                  <a:pt x="50282" y="81401"/>
                  <a:pt x="46042" y="79154"/>
                  <a:pt x="43541" y="75380"/>
                </a:cubicBezTo>
                <a:lnTo>
                  <a:pt x="9921" y="24971"/>
                </a:lnTo>
                <a:cubicBezTo>
                  <a:pt x="8140" y="22300"/>
                  <a:pt x="8479" y="18697"/>
                  <a:pt x="10769" y="16407"/>
                </a:cubicBezTo>
                <a:lnTo>
                  <a:pt x="30016" y="-2841"/>
                </a:lnTo>
                <a:cubicBezTo>
                  <a:pt x="32306" y="-5130"/>
                  <a:pt x="35867" y="-5469"/>
                  <a:pt x="38580" y="-3688"/>
                </a:cubicBezTo>
                <a:lnTo>
                  <a:pt x="88990" y="29889"/>
                </a:lnTo>
                <a:cubicBezTo>
                  <a:pt x="92763" y="32391"/>
                  <a:pt x="95010" y="36630"/>
                  <a:pt x="95010" y="41167"/>
                </a:cubicBezTo>
                <a:close/>
                <a:moveTo>
                  <a:pt x="91406" y="125747"/>
                </a:moveTo>
                <a:cubicBezTo>
                  <a:pt x="88735" y="141434"/>
                  <a:pt x="92424" y="158010"/>
                  <a:pt x="102599" y="171280"/>
                </a:cubicBezTo>
                <a:lnTo>
                  <a:pt x="62322" y="211514"/>
                </a:lnTo>
                <a:cubicBezTo>
                  <a:pt x="50409" y="223428"/>
                  <a:pt x="31076" y="223428"/>
                  <a:pt x="19163" y="211514"/>
                </a:cubicBezTo>
                <a:cubicBezTo>
                  <a:pt x="7250" y="199601"/>
                  <a:pt x="7250" y="180268"/>
                  <a:pt x="19163" y="168355"/>
                </a:cubicBezTo>
                <a:lnTo>
                  <a:pt x="76567" y="110951"/>
                </a:lnTo>
                <a:lnTo>
                  <a:pt x="91406" y="125789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33116" y="1483300"/>
            <a:ext cx="3663027" cy="289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9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核心技术栈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9869" y="1917436"/>
            <a:ext cx="36178" cy="651205"/>
          </a:xfrm>
          <a:custGeom>
            <a:avLst/>
            <a:gdLst/>
            <a:ahLst/>
            <a:cxnLst/>
            <a:rect l="l" t="t" r="r" b="b"/>
            <a:pathLst>
              <a:path w="36178" h="651205">
                <a:moveTo>
                  <a:pt x="0" y="0"/>
                </a:moveTo>
                <a:lnTo>
                  <a:pt x="36178" y="0"/>
                </a:lnTo>
                <a:lnTo>
                  <a:pt x="36178" y="651205"/>
                </a:lnTo>
                <a:lnTo>
                  <a:pt x="0" y="651205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8" name="Text 6"/>
          <p:cNvSpPr/>
          <p:nvPr/>
        </p:nvSpPr>
        <p:spPr>
          <a:xfrm>
            <a:off x="542671" y="1989792"/>
            <a:ext cx="660249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C++23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532032" y="1989792"/>
            <a:ext cx="651205" cy="253246"/>
          </a:xfrm>
          <a:custGeom>
            <a:avLst/>
            <a:gdLst/>
            <a:ahLst/>
            <a:cxnLst/>
            <a:rect l="l" t="t" r="r" b="b"/>
            <a:pathLst>
              <a:path w="651205" h="253246">
                <a:moveTo>
                  <a:pt x="36179" y="0"/>
                </a:moveTo>
                <a:lnTo>
                  <a:pt x="615026" y="0"/>
                </a:lnTo>
                <a:cubicBezTo>
                  <a:pt x="635007" y="0"/>
                  <a:pt x="651205" y="16198"/>
                  <a:pt x="651205" y="36179"/>
                </a:cubicBezTo>
                <a:lnTo>
                  <a:pt x="651205" y="217068"/>
                </a:lnTo>
                <a:cubicBezTo>
                  <a:pt x="651205" y="237049"/>
                  <a:pt x="635007" y="253246"/>
                  <a:pt x="615026" y="253246"/>
                </a:cubicBezTo>
                <a:lnTo>
                  <a:pt x="36179" y="253246"/>
                </a:lnTo>
                <a:cubicBezTo>
                  <a:pt x="16198" y="253246"/>
                  <a:pt x="0" y="237049"/>
                  <a:pt x="0" y="217068"/>
                </a:cubicBezTo>
                <a:lnTo>
                  <a:pt x="0" y="36179"/>
                </a:lnTo>
                <a:cubicBezTo>
                  <a:pt x="0" y="16198"/>
                  <a:pt x="16198" y="0"/>
                  <a:pt x="36179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532032" y="1989792"/>
            <a:ext cx="714516" cy="253246"/>
          </a:xfrm>
          <a:prstGeom prst="rect">
            <a:avLst/>
          </a:prstGeom>
          <a:noFill/>
          <a:ln/>
        </p:spPr>
        <p:txBody>
          <a:bodyPr wrap="square" lIns="72356" tIns="36178" rIns="72356" bIns="36178" rtlCol="0" anchor="ctr"/>
          <a:lstStyle/>
          <a:p>
            <a:pPr>
              <a:lnSpc>
                <a:spcPct val="120000"/>
              </a:lnSpc>
            </a:pPr>
            <a:r>
              <a:rPr lang="en-US" sz="997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最新标准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2671" y="2279217"/>
            <a:ext cx="3717294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最新C++标准，模块化系统支持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79869" y="2713353"/>
            <a:ext cx="36178" cy="651205"/>
          </a:xfrm>
          <a:custGeom>
            <a:avLst/>
            <a:gdLst/>
            <a:ahLst/>
            <a:cxnLst/>
            <a:rect l="l" t="t" r="r" b="b"/>
            <a:pathLst>
              <a:path w="36178" h="651205">
                <a:moveTo>
                  <a:pt x="0" y="0"/>
                </a:moveTo>
                <a:lnTo>
                  <a:pt x="36178" y="0"/>
                </a:lnTo>
                <a:lnTo>
                  <a:pt x="36178" y="651205"/>
                </a:lnTo>
                <a:lnTo>
                  <a:pt x="0" y="651205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3" name="Text 11"/>
          <p:cNvSpPr/>
          <p:nvPr/>
        </p:nvSpPr>
        <p:spPr>
          <a:xfrm>
            <a:off x="542671" y="2785709"/>
            <a:ext cx="1347632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CMake  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32032" y="2785709"/>
            <a:ext cx="651205" cy="253246"/>
          </a:xfrm>
          <a:custGeom>
            <a:avLst/>
            <a:gdLst/>
            <a:ahLst/>
            <a:cxnLst/>
            <a:rect l="l" t="t" r="r" b="b"/>
            <a:pathLst>
              <a:path w="651205" h="253246">
                <a:moveTo>
                  <a:pt x="36179" y="0"/>
                </a:moveTo>
                <a:lnTo>
                  <a:pt x="615026" y="0"/>
                </a:lnTo>
                <a:cubicBezTo>
                  <a:pt x="635007" y="0"/>
                  <a:pt x="651205" y="16198"/>
                  <a:pt x="651205" y="36179"/>
                </a:cubicBezTo>
                <a:lnTo>
                  <a:pt x="651205" y="217068"/>
                </a:lnTo>
                <a:cubicBezTo>
                  <a:pt x="651205" y="237049"/>
                  <a:pt x="635007" y="253246"/>
                  <a:pt x="615026" y="253246"/>
                </a:cubicBezTo>
                <a:lnTo>
                  <a:pt x="36179" y="253246"/>
                </a:lnTo>
                <a:cubicBezTo>
                  <a:pt x="16198" y="253246"/>
                  <a:pt x="0" y="237049"/>
                  <a:pt x="0" y="217068"/>
                </a:cubicBezTo>
                <a:lnTo>
                  <a:pt x="0" y="36179"/>
                </a:lnTo>
                <a:cubicBezTo>
                  <a:pt x="0" y="16198"/>
                  <a:pt x="16198" y="0"/>
                  <a:pt x="36179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3532032" y="2785709"/>
            <a:ext cx="714516" cy="253246"/>
          </a:xfrm>
          <a:prstGeom prst="rect">
            <a:avLst/>
          </a:prstGeom>
          <a:noFill/>
          <a:ln/>
        </p:spPr>
        <p:txBody>
          <a:bodyPr wrap="square" lIns="72356" tIns="36178" rIns="72356" bIns="36178" rtlCol="0" anchor="ctr"/>
          <a:lstStyle/>
          <a:p>
            <a:pPr>
              <a:lnSpc>
                <a:spcPct val="120000"/>
              </a:lnSpc>
            </a:pPr>
            <a:r>
              <a:rPr lang="en-US" sz="997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构建系统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42671" y="3075134"/>
            <a:ext cx="3717294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现代化构建系统，快速编译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79869" y="3509270"/>
            <a:ext cx="36178" cy="651205"/>
          </a:xfrm>
          <a:custGeom>
            <a:avLst/>
            <a:gdLst/>
            <a:ahLst/>
            <a:cxnLst/>
            <a:rect l="l" t="t" r="r" b="b"/>
            <a:pathLst>
              <a:path w="36178" h="651205">
                <a:moveTo>
                  <a:pt x="0" y="0"/>
                </a:moveTo>
                <a:lnTo>
                  <a:pt x="36178" y="0"/>
                </a:lnTo>
                <a:lnTo>
                  <a:pt x="36178" y="651205"/>
                </a:lnTo>
                <a:lnTo>
                  <a:pt x="0" y="651205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18" name="Text 16"/>
          <p:cNvSpPr/>
          <p:nvPr/>
        </p:nvSpPr>
        <p:spPr>
          <a:xfrm>
            <a:off x="542671" y="3581626"/>
            <a:ext cx="1121519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658655" y="3581626"/>
            <a:ext cx="524582" cy="253246"/>
          </a:xfrm>
          <a:custGeom>
            <a:avLst/>
            <a:gdLst/>
            <a:ahLst/>
            <a:cxnLst/>
            <a:rect l="l" t="t" r="r" b="b"/>
            <a:pathLst>
              <a:path w="524582" h="253246">
                <a:moveTo>
                  <a:pt x="36179" y="0"/>
                </a:moveTo>
                <a:lnTo>
                  <a:pt x="488403" y="0"/>
                </a:lnTo>
                <a:cubicBezTo>
                  <a:pt x="508384" y="0"/>
                  <a:pt x="524582" y="16198"/>
                  <a:pt x="524582" y="36179"/>
                </a:cubicBezTo>
                <a:lnTo>
                  <a:pt x="524582" y="217068"/>
                </a:lnTo>
                <a:cubicBezTo>
                  <a:pt x="524582" y="237049"/>
                  <a:pt x="508384" y="253246"/>
                  <a:pt x="488403" y="253246"/>
                </a:cubicBezTo>
                <a:lnTo>
                  <a:pt x="36179" y="253246"/>
                </a:lnTo>
                <a:cubicBezTo>
                  <a:pt x="16198" y="253246"/>
                  <a:pt x="0" y="237049"/>
                  <a:pt x="0" y="217068"/>
                </a:cubicBezTo>
                <a:lnTo>
                  <a:pt x="0" y="36179"/>
                </a:lnTo>
                <a:cubicBezTo>
                  <a:pt x="0" y="16198"/>
                  <a:pt x="16198" y="0"/>
                  <a:pt x="36179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658655" y="3581626"/>
            <a:ext cx="587893" cy="253246"/>
          </a:xfrm>
          <a:prstGeom prst="rect">
            <a:avLst/>
          </a:prstGeom>
          <a:noFill/>
          <a:ln/>
        </p:spPr>
        <p:txBody>
          <a:bodyPr wrap="square" lIns="72356" tIns="36178" rIns="72356" bIns="36178" rtlCol="0" anchor="ctr"/>
          <a:lstStyle/>
          <a:p>
            <a:pPr>
              <a:lnSpc>
                <a:spcPct val="120000"/>
              </a:lnSpc>
            </a:pPr>
            <a:r>
              <a:rPr lang="en-US" sz="99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42671" y="3871050"/>
            <a:ext cx="3717294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强大的开源关系型数据库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8914" y="4377543"/>
            <a:ext cx="217068" cy="217068"/>
          </a:xfrm>
          <a:custGeom>
            <a:avLst/>
            <a:gdLst/>
            <a:ahLst/>
            <a:cxnLst/>
            <a:rect l="l" t="t" r="r" b="b"/>
            <a:pathLst>
              <a:path w="217068" h="217068">
                <a:moveTo>
                  <a:pt x="95095" y="-1060"/>
                </a:moveTo>
                <a:cubicBezTo>
                  <a:pt x="103489" y="-5893"/>
                  <a:pt x="113834" y="-5893"/>
                  <a:pt x="122228" y="-1060"/>
                </a:cubicBezTo>
                <a:lnTo>
                  <a:pt x="196803" y="41972"/>
                </a:lnTo>
                <a:cubicBezTo>
                  <a:pt x="205197" y="46805"/>
                  <a:pt x="210370" y="55793"/>
                  <a:pt x="210370" y="65460"/>
                </a:cubicBezTo>
                <a:lnTo>
                  <a:pt x="210370" y="151524"/>
                </a:lnTo>
                <a:cubicBezTo>
                  <a:pt x="210370" y="161233"/>
                  <a:pt x="205197" y="170178"/>
                  <a:pt x="196803" y="175011"/>
                </a:cubicBezTo>
                <a:lnTo>
                  <a:pt x="122228" y="218128"/>
                </a:lnTo>
                <a:cubicBezTo>
                  <a:pt x="113834" y="222961"/>
                  <a:pt x="103489" y="222961"/>
                  <a:pt x="95095" y="218128"/>
                </a:cubicBezTo>
                <a:lnTo>
                  <a:pt x="20562" y="175096"/>
                </a:lnTo>
                <a:cubicBezTo>
                  <a:pt x="12168" y="170263"/>
                  <a:pt x="6995" y="161275"/>
                  <a:pt x="6995" y="151609"/>
                </a:cubicBezTo>
                <a:lnTo>
                  <a:pt x="6995" y="65544"/>
                </a:lnTo>
                <a:cubicBezTo>
                  <a:pt x="6995" y="55836"/>
                  <a:pt x="12168" y="46890"/>
                  <a:pt x="20562" y="42057"/>
                </a:cubicBezTo>
                <a:lnTo>
                  <a:pt x="95095" y="-1060"/>
                </a:lnTo>
                <a:close/>
                <a:moveTo>
                  <a:pt x="183194" y="151566"/>
                </a:moveTo>
                <a:lnTo>
                  <a:pt x="183194" y="81146"/>
                </a:lnTo>
                <a:lnTo>
                  <a:pt x="122228" y="116335"/>
                </a:lnTo>
                <a:lnTo>
                  <a:pt x="122228" y="186755"/>
                </a:lnTo>
                <a:lnTo>
                  <a:pt x="183194" y="151566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3" name="Text 21"/>
          <p:cNvSpPr/>
          <p:nvPr/>
        </p:nvSpPr>
        <p:spPr>
          <a:xfrm>
            <a:off x="633116" y="4341365"/>
            <a:ext cx="3663027" cy="289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9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C++23 Modules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79869" y="4811680"/>
            <a:ext cx="144712" cy="144712"/>
          </a:xfrm>
          <a:custGeom>
            <a:avLst/>
            <a:gdLst/>
            <a:ahLst/>
            <a:cxnLst/>
            <a:rect l="l" t="t" r="r" b="b"/>
            <a:pathLst>
              <a:path w="144712" h="144712">
                <a:moveTo>
                  <a:pt x="72356" y="144712"/>
                </a:moveTo>
                <a:cubicBezTo>
                  <a:pt x="112290" y="144712"/>
                  <a:pt x="144712" y="112290"/>
                  <a:pt x="144712" y="72356"/>
                </a:cubicBezTo>
                <a:cubicBezTo>
                  <a:pt x="144712" y="32422"/>
                  <a:pt x="112290" y="0"/>
                  <a:pt x="72356" y="0"/>
                </a:cubicBezTo>
                <a:cubicBezTo>
                  <a:pt x="32422" y="0"/>
                  <a:pt x="0" y="32422"/>
                  <a:pt x="0" y="72356"/>
                </a:cubicBezTo>
                <a:cubicBezTo>
                  <a:pt x="0" y="112290"/>
                  <a:pt x="32422" y="144712"/>
                  <a:pt x="72356" y="144712"/>
                </a:cubicBezTo>
                <a:close/>
                <a:moveTo>
                  <a:pt x="96211" y="60118"/>
                </a:moveTo>
                <a:lnTo>
                  <a:pt x="73600" y="96296"/>
                </a:lnTo>
                <a:cubicBezTo>
                  <a:pt x="72413" y="98189"/>
                  <a:pt x="70378" y="99377"/>
                  <a:pt x="68145" y="99490"/>
                </a:cubicBezTo>
                <a:cubicBezTo>
                  <a:pt x="65912" y="99603"/>
                  <a:pt x="63764" y="98585"/>
                  <a:pt x="62435" y="96776"/>
                </a:cubicBezTo>
                <a:lnTo>
                  <a:pt x="48869" y="78687"/>
                </a:lnTo>
                <a:cubicBezTo>
                  <a:pt x="46607" y="75691"/>
                  <a:pt x="47229" y="71452"/>
                  <a:pt x="50225" y="69191"/>
                </a:cubicBezTo>
                <a:cubicBezTo>
                  <a:pt x="53221" y="66929"/>
                  <a:pt x="57461" y="67551"/>
                  <a:pt x="59722" y="70547"/>
                </a:cubicBezTo>
                <a:lnTo>
                  <a:pt x="67353" y="80722"/>
                </a:lnTo>
                <a:lnTo>
                  <a:pt x="84707" y="52939"/>
                </a:lnTo>
                <a:cubicBezTo>
                  <a:pt x="86686" y="49773"/>
                  <a:pt x="90869" y="48784"/>
                  <a:pt x="94063" y="50791"/>
                </a:cubicBezTo>
                <a:cubicBezTo>
                  <a:pt x="97257" y="52797"/>
                  <a:pt x="98218" y="56952"/>
                  <a:pt x="96211" y="6014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5" name="Text 23"/>
          <p:cNvSpPr/>
          <p:nvPr/>
        </p:nvSpPr>
        <p:spPr>
          <a:xfrm>
            <a:off x="651205" y="4775501"/>
            <a:ext cx="1230053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革命性模块化系统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79869" y="5137282"/>
            <a:ext cx="144712" cy="144712"/>
          </a:xfrm>
          <a:custGeom>
            <a:avLst/>
            <a:gdLst/>
            <a:ahLst/>
            <a:cxnLst/>
            <a:rect l="l" t="t" r="r" b="b"/>
            <a:pathLst>
              <a:path w="144712" h="144712">
                <a:moveTo>
                  <a:pt x="72356" y="144712"/>
                </a:moveTo>
                <a:cubicBezTo>
                  <a:pt x="112290" y="144712"/>
                  <a:pt x="144712" y="112290"/>
                  <a:pt x="144712" y="72356"/>
                </a:cubicBezTo>
                <a:cubicBezTo>
                  <a:pt x="144712" y="32422"/>
                  <a:pt x="112290" y="0"/>
                  <a:pt x="72356" y="0"/>
                </a:cubicBezTo>
                <a:cubicBezTo>
                  <a:pt x="32422" y="0"/>
                  <a:pt x="0" y="32422"/>
                  <a:pt x="0" y="72356"/>
                </a:cubicBezTo>
                <a:cubicBezTo>
                  <a:pt x="0" y="112290"/>
                  <a:pt x="32422" y="144712"/>
                  <a:pt x="72356" y="144712"/>
                </a:cubicBezTo>
                <a:close/>
                <a:moveTo>
                  <a:pt x="96211" y="60118"/>
                </a:moveTo>
                <a:lnTo>
                  <a:pt x="73600" y="96296"/>
                </a:lnTo>
                <a:cubicBezTo>
                  <a:pt x="72413" y="98189"/>
                  <a:pt x="70378" y="99377"/>
                  <a:pt x="68145" y="99490"/>
                </a:cubicBezTo>
                <a:cubicBezTo>
                  <a:pt x="65912" y="99603"/>
                  <a:pt x="63764" y="98585"/>
                  <a:pt x="62435" y="96776"/>
                </a:cubicBezTo>
                <a:lnTo>
                  <a:pt x="48869" y="78687"/>
                </a:lnTo>
                <a:cubicBezTo>
                  <a:pt x="46607" y="75691"/>
                  <a:pt x="47229" y="71452"/>
                  <a:pt x="50225" y="69191"/>
                </a:cubicBezTo>
                <a:cubicBezTo>
                  <a:pt x="53221" y="66929"/>
                  <a:pt x="57461" y="67551"/>
                  <a:pt x="59722" y="70547"/>
                </a:cubicBezTo>
                <a:lnTo>
                  <a:pt x="67353" y="80722"/>
                </a:lnTo>
                <a:lnTo>
                  <a:pt x="84707" y="52939"/>
                </a:lnTo>
                <a:cubicBezTo>
                  <a:pt x="86686" y="49773"/>
                  <a:pt x="90869" y="48784"/>
                  <a:pt x="94063" y="50791"/>
                </a:cubicBezTo>
                <a:cubicBezTo>
                  <a:pt x="97257" y="52797"/>
                  <a:pt x="98218" y="56952"/>
                  <a:pt x="96211" y="6014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7" name="Text 25"/>
          <p:cNvSpPr/>
          <p:nvPr/>
        </p:nvSpPr>
        <p:spPr>
          <a:xfrm>
            <a:off x="651205" y="5101104"/>
            <a:ext cx="940629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优化编译速度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79869" y="5462884"/>
            <a:ext cx="144712" cy="144712"/>
          </a:xfrm>
          <a:custGeom>
            <a:avLst/>
            <a:gdLst/>
            <a:ahLst/>
            <a:cxnLst/>
            <a:rect l="l" t="t" r="r" b="b"/>
            <a:pathLst>
              <a:path w="144712" h="144712">
                <a:moveTo>
                  <a:pt x="72356" y="144712"/>
                </a:moveTo>
                <a:cubicBezTo>
                  <a:pt x="112290" y="144712"/>
                  <a:pt x="144712" y="112290"/>
                  <a:pt x="144712" y="72356"/>
                </a:cubicBezTo>
                <a:cubicBezTo>
                  <a:pt x="144712" y="32422"/>
                  <a:pt x="112290" y="0"/>
                  <a:pt x="72356" y="0"/>
                </a:cubicBezTo>
                <a:cubicBezTo>
                  <a:pt x="32422" y="0"/>
                  <a:pt x="0" y="32422"/>
                  <a:pt x="0" y="72356"/>
                </a:cubicBezTo>
                <a:cubicBezTo>
                  <a:pt x="0" y="112290"/>
                  <a:pt x="32422" y="144712"/>
                  <a:pt x="72356" y="144712"/>
                </a:cubicBezTo>
                <a:close/>
                <a:moveTo>
                  <a:pt x="96211" y="60118"/>
                </a:moveTo>
                <a:lnTo>
                  <a:pt x="73600" y="96296"/>
                </a:lnTo>
                <a:cubicBezTo>
                  <a:pt x="72413" y="98189"/>
                  <a:pt x="70378" y="99377"/>
                  <a:pt x="68145" y="99490"/>
                </a:cubicBezTo>
                <a:cubicBezTo>
                  <a:pt x="65912" y="99603"/>
                  <a:pt x="63764" y="98585"/>
                  <a:pt x="62435" y="96776"/>
                </a:cubicBezTo>
                <a:lnTo>
                  <a:pt x="48869" y="78687"/>
                </a:lnTo>
                <a:cubicBezTo>
                  <a:pt x="46607" y="75691"/>
                  <a:pt x="47229" y="71452"/>
                  <a:pt x="50225" y="69191"/>
                </a:cubicBezTo>
                <a:cubicBezTo>
                  <a:pt x="53221" y="66929"/>
                  <a:pt x="57461" y="67551"/>
                  <a:pt x="59722" y="70547"/>
                </a:cubicBezTo>
                <a:lnTo>
                  <a:pt x="67353" y="80722"/>
                </a:lnTo>
                <a:lnTo>
                  <a:pt x="84707" y="52939"/>
                </a:lnTo>
                <a:cubicBezTo>
                  <a:pt x="86686" y="49773"/>
                  <a:pt x="90869" y="48784"/>
                  <a:pt x="94063" y="50791"/>
                </a:cubicBezTo>
                <a:cubicBezTo>
                  <a:pt x="97257" y="52797"/>
                  <a:pt x="98218" y="56952"/>
                  <a:pt x="96211" y="6014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9" name="Text 27"/>
          <p:cNvSpPr/>
          <p:nvPr/>
        </p:nvSpPr>
        <p:spPr>
          <a:xfrm>
            <a:off x="651205" y="5426706"/>
            <a:ext cx="940629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代码隔离性强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79869" y="5788487"/>
            <a:ext cx="144712" cy="144712"/>
          </a:xfrm>
          <a:custGeom>
            <a:avLst/>
            <a:gdLst/>
            <a:ahLst/>
            <a:cxnLst/>
            <a:rect l="l" t="t" r="r" b="b"/>
            <a:pathLst>
              <a:path w="144712" h="144712">
                <a:moveTo>
                  <a:pt x="72356" y="144712"/>
                </a:moveTo>
                <a:cubicBezTo>
                  <a:pt x="112290" y="144712"/>
                  <a:pt x="144712" y="112290"/>
                  <a:pt x="144712" y="72356"/>
                </a:cubicBezTo>
                <a:cubicBezTo>
                  <a:pt x="144712" y="32422"/>
                  <a:pt x="112290" y="0"/>
                  <a:pt x="72356" y="0"/>
                </a:cubicBezTo>
                <a:cubicBezTo>
                  <a:pt x="32422" y="0"/>
                  <a:pt x="0" y="32422"/>
                  <a:pt x="0" y="72356"/>
                </a:cubicBezTo>
                <a:cubicBezTo>
                  <a:pt x="0" y="112290"/>
                  <a:pt x="32422" y="144712"/>
                  <a:pt x="72356" y="144712"/>
                </a:cubicBezTo>
                <a:close/>
                <a:moveTo>
                  <a:pt x="96211" y="60118"/>
                </a:moveTo>
                <a:lnTo>
                  <a:pt x="73600" y="96296"/>
                </a:lnTo>
                <a:cubicBezTo>
                  <a:pt x="72413" y="98189"/>
                  <a:pt x="70378" y="99377"/>
                  <a:pt x="68145" y="99490"/>
                </a:cubicBezTo>
                <a:cubicBezTo>
                  <a:pt x="65912" y="99603"/>
                  <a:pt x="63764" y="98585"/>
                  <a:pt x="62435" y="96776"/>
                </a:cubicBezTo>
                <a:lnTo>
                  <a:pt x="48869" y="78687"/>
                </a:lnTo>
                <a:cubicBezTo>
                  <a:pt x="46607" y="75691"/>
                  <a:pt x="47229" y="71452"/>
                  <a:pt x="50225" y="69191"/>
                </a:cubicBezTo>
                <a:cubicBezTo>
                  <a:pt x="53221" y="66929"/>
                  <a:pt x="57461" y="67551"/>
                  <a:pt x="59722" y="70547"/>
                </a:cubicBezTo>
                <a:lnTo>
                  <a:pt x="67353" y="80722"/>
                </a:lnTo>
                <a:lnTo>
                  <a:pt x="84707" y="52939"/>
                </a:lnTo>
                <a:cubicBezTo>
                  <a:pt x="86686" y="49773"/>
                  <a:pt x="90869" y="48784"/>
                  <a:pt x="94063" y="50791"/>
                </a:cubicBezTo>
                <a:cubicBezTo>
                  <a:pt x="97257" y="52797"/>
                  <a:pt x="98218" y="56952"/>
                  <a:pt x="96211" y="6014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1" name="Text 29"/>
          <p:cNvSpPr/>
          <p:nvPr/>
        </p:nvSpPr>
        <p:spPr>
          <a:xfrm>
            <a:off x="651205" y="5752309"/>
            <a:ext cx="795917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宏污染消除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427439" y="1519478"/>
            <a:ext cx="217068" cy="217068"/>
          </a:xfrm>
          <a:custGeom>
            <a:avLst/>
            <a:gdLst/>
            <a:ahLst/>
            <a:cxnLst/>
            <a:rect l="l" t="t" r="r" b="b"/>
            <a:pathLst>
              <a:path w="217068" h="217068">
                <a:moveTo>
                  <a:pt x="98571" y="2205"/>
                </a:moveTo>
                <a:cubicBezTo>
                  <a:pt x="104888" y="-721"/>
                  <a:pt x="112180" y="-721"/>
                  <a:pt x="118497" y="2205"/>
                </a:cubicBezTo>
                <a:lnTo>
                  <a:pt x="211175" y="45025"/>
                </a:lnTo>
                <a:cubicBezTo>
                  <a:pt x="214779" y="46678"/>
                  <a:pt x="217068" y="50282"/>
                  <a:pt x="217068" y="54267"/>
                </a:cubicBezTo>
                <a:cubicBezTo>
                  <a:pt x="217068" y="58252"/>
                  <a:pt x="214779" y="61856"/>
                  <a:pt x="211175" y="63509"/>
                </a:cubicBezTo>
                <a:lnTo>
                  <a:pt x="118497" y="106330"/>
                </a:lnTo>
                <a:cubicBezTo>
                  <a:pt x="112180" y="109255"/>
                  <a:pt x="104888" y="109255"/>
                  <a:pt x="98571" y="106330"/>
                </a:cubicBezTo>
                <a:lnTo>
                  <a:pt x="5893" y="63509"/>
                </a:lnTo>
                <a:cubicBezTo>
                  <a:pt x="2289" y="61814"/>
                  <a:pt x="0" y="58210"/>
                  <a:pt x="0" y="54267"/>
                </a:cubicBezTo>
                <a:cubicBezTo>
                  <a:pt x="0" y="50324"/>
                  <a:pt x="2289" y="46678"/>
                  <a:pt x="5893" y="45025"/>
                </a:cubicBezTo>
                <a:lnTo>
                  <a:pt x="98571" y="2205"/>
                </a:lnTo>
                <a:close/>
                <a:moveTo>
                  <a:pt x="20393" y="92593"/>
                </a:moveTo>
                <a:lnTo>
                  <a:pt x="90049" y="124772"/>
                </a:lnTo>
                <a:cubicBezTo>
                  <a:pt x="101793" y="130199"/>
                  <a:pt x="115318" y="130199"/>
                  <a:pt x="127061" y="124772"/>
                </a:cubicBezTo>
                <a:lnTo>
                  <a:pt x="196718" y="92593"/>
                </a:lnTo>
                <a:lnTo>
                  <a:pt x="211175" y="99292"/>
                </a:lnTo>
                <a:cubicBezTo>
                  <a:pt x="214779" y="100945"/>
                  <a:pt x="217068" y="104549"/>
                  <a:pt x="217068" y="108534"/>
                </a:cubicBezTo>
                <a:cubicBezTo>
                  <a:pt x="217068" y="112519"/>
                  <a:pt x="214779" y="116123"/>
                  <a:pt x="211175" y="117776"/>
                </a:cubicBezTo>
                <a:lnTo>
                  <a:pt x="118497" y="160597"/>
                </a:lnTo>
                <a:cubicBezTo>
                  <a:pt x="112180" y="163522"/>
                  <a:pt x="104888" y="163522"/>
                  <a:pt x="98571" y="160597"/>
                </a:cubicBezTo>
                <a:lnTo>
                  <a:pt x="5893" y="117776"/>
                </a:lnTo>
                <a:cubicBezTo>
                  <a:pt x="2289" y="116081"/>
                  <a:pt x="0" y="112477"/>
                  <a:pt x="0" y="108534"/>
                </a:cubicBezTo>
                <a:cubicBezTo>
                  <a:pt x="0" y="104591"/>
                  <a:pt x="2289" y="100945"/>
                  <a:pt x="5893" y="99292"/>
                </a:cubicBezTo>
                <a:lnTo>
                  <a:pt x="20350" y="92593"/>
                </a:lnTo>
                <a:close/>
                <a:moveTo>
                  <a:pt x="5893" y="153559"/>
                </a:moveTo>
                <a:lnTo>
                  <a:pt x="20350" y="146860"/>
                </a:lnTo>
                <a:lnTo>
                  <a:pt x="90007" y="179039"/>
                </a:lnTo>
                <a:cubicBezTo>
                  <a:pt x="101751" y="184466"/>
                  <a:pt x="115275" y="184466"/>
                  <a:pt x="127019" y="179039"/>
                </a:cubicBezTo>
                <a:lnTo>
                  <a:pt x="196676" y="146860"/>
                </a:lnTo>
                <a:lnTo>
                  <a:pt x="211133" y="153559"/>
                </a:lnTo>
                <a:cubicBezTo>
                  <a:pt x="214736" y="155212"/>
                  <a:pt x="217026" y="158816"/>
                  <a:pt x="217026" y="162801"/>
                </a:cubicBezTo>
                <a:cubicBezTo>
                  <a:pt x="217026" y="166786"/>
                  <a:pt x="214736" y="170390"/>
                  <a:pt x="211133" y="172044"/>
                </a:cubicBezTo>
                <a:lnTo>
                  <a:pt x="118455" y="214864"/>
                </a:lnTo>
                <a:cubicBezTo>
                  <a:pt x="112138" y="217789"/>
                  <a:pt x="104846" y="217789"/>
                  <a:pt x="98529" y="214864"/>
                </a:cubicBezTo>
                <a:lnTo>
                  <a:pt x="5893" y="172044"/>
                </a:lnTo>
                <a:cubicBezTo>
                  <a:pt x="2289" y="170348"/>
                  <a:pt x="0" y="166744"/>
                  <a:pt x="0" y="162801"/>
                </a:cubicBezTo>
                <a:cubicBezTo>
                  <a:pt x="0" y="158858"/>
                  <a:pt x="2289" y="155212"/>
                  <a:pt x="5893" y="153559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3" name="Text 31"/>
          <p:cNvSpPr/>
          <p:nvPr/>
        </p:nvSpPr>
        <p:spPr>
          <a:xfrm>
            <a:off x="4671640" y="1483300"/>
            <a:ext cx="7262742" cy="289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9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四层架构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418394" y="1917436"/>
            <a:ext cx="36178" cy="687383"/>
          </a:xfrm>
          <a:custGeom>
            <a:avLst/>
            <a:gdLst/>
            <a:ahLst/>
            <a:cxnLst/>
            <a:rect l="l" t="t" r="r" b="b"/>
            <a:pathLst>
              <a:path w="36178" h="687383">
                <a:moveTo>
                  <a:pt x="0" y="0"/>
                </a:moveTo>
                <a:lnTo>
                  <a:pt x="36178" y="0"/>
                </a:lnTo>
                <a:lnTo>
                  <a:pt x="36178" y="687383"/>
                </a:lnTo>
                <a:lnTo>
                  <a:pt x="0" y="687383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5" name="Shape 33"/>
          <p:cNvSpPr/>
          <p:nvPr/>
        </p:nvSpPr>
        <p:spPr>
          <a:xfrm>
            <a:off x="4581195" y="2044059"/>
            <a:ext cx="434136" cy="434136"/>
          </a:xfrm>
          <a:custGeom>
            <a:avLst/>
            <a:gdLst/>
            <a:ahLst/>
            <a:cxnLst/>
            <a:rect l="l" t="t" r="r" b="b"/>
            <a:pathLst>
              <a:path w="434136" h="434136">
                <a:moveTo>
                  <a:pt x="217068" y="0"/>
                </a:moveTo>
                <a:lnTo>
                  <a:pt x="217068" y="0"/>
                </a:lnTo>
                <a:cubicBezTo>
                  <a:pt x="336871" y="0"/>
                  <a:pt x="434136" y="97265"/>
                  <a:pt x="434136" y="217068"/>
                </a:cubicBezTo>
                <a:lnTo>
                  <a:pt x="434136" y="217068"/>
                </a:lnTo>
                <a:cubicBezTo>
                  <a:pt x="434136" y="336871"/>
                  <a:pt x="336871" y="434136"/>
                  <a:pt x="217068" y="434136"/>
                </a:cubicBezTo>
                <a:lnTo>
                  <a:pt x="217068" y="434136"/>
                </a:lnTo>
                <a:cubicBezTo>
                  <a:pt x="97265" y="434136"/>
                  <a:pt x="0" y="336871"/>
                  <a:pt x="0" y="217068"/>
                </a:cubicBezTo>
                <a:lnTo>
                  <a:pt x="0" y="217068"/>
                </a:lnTo>
                <a:cubicBezTo>
                  <a:pt x="0" y="97265"/>
                  <a:pt x="97265" y="0"/>
                  <a:pt x="217068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4708270" y="2134504"/>
            <a:ext cx="271335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160044" y="2025970"/>
            <a:ext cx="1392855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表现层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160044" y="2279217"/>
            <a:ext cx="1374766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用户界面与交互逻辑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418394" y="2749531"/>
            <a:ext cx="36178" cy="687383"/>
          </a:xfrm>
          <a:custGeom>
            <a:avLst/>
            <a:gdLst/>
            <a:ahLst/>
            <a:cxnLst/>
            <a:rect l="l" t="t" r="r" b="b"/>
            <a:pathLst>
              <a:path w="36178" h="687383">
                <a:moveTo>
                  <a:pt x="0" y="0"/>
                </a:moveTo>
                <a:lnTo>
                  <a:pt x="36178" y="0"/>
                </a:lnTo>
                <a:lnTo>
                  <a:pt x="36178" y="687383"/>
                </a:lnTo>
                <a:lnTo>
                  <a:pt x="0" y="687383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0" name="Shape 38"/>
          <p:cNvSpPr/>
          <p:nvPr/>
        </p:nvSpPr>
        <p:spPr>
          <a:xfrm>
            <a:off x="4581195" y="2876154"/>
            <a:ext cx="434136" cy="434136"/>
          </a:xfrm>
          <a:custGeom>
            <a:avLst/>
            <a:gdLst/>
            <a:ahLst/>
            <a:cxnLst/>
            <a:rect l="l" t="t" r="r" b="b"/>
            <a:pathLst>
              <a:path w="434136" h="434136">
                <a:moveTo>
                  <a:pt x="217068" y="0"/>
                </a:moveTo>
                <a:lnTo>
                  <a:pt x="217068" y="0"/>
                </a:lnTo>
                <a:cubicBezTo>
                  <a:pt x="336871" y="0"/>
                  <a:pt x="434136" y="97265"/>
                  <a:pt x="434136" y="217068"/>
                </a:cubicBezTo>
                <a:lnTo>
                  <a:pt x="434136" y="217068"/>
                </a:lnTo>
                <a:cubicBezTo>
                  <a:pt x="434136" y="336871"/>
                  <a:pt x="336871" y="434136"/>
                  <a:pt x="217068" y="434136"/>
                </a:cubicBezTo>
                <a:lnTo>
                  <a:pt x="217068" y="434136"/>
                </a:lnTo>
                <a:cubicBezTo>
                  <a:pt x="97265" y="434136"/>
                  <a:pt x="0" y="336871"/>
                  <a:pt x="0" y="217068"/>
                </a:cubicBezTo>
                <a:lnTo>
                  <a:pt x="0" y="217068"/>
                </a:lnTo>
                <a:cubicBezTo>
                  <a:pt x="0" y="97265"/>
                  <a:pt x="97265" y="0"/>
                  <a:pt x="217068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4693045" y="2966599"/>
            <a:ext cx="298469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160044" y="2858065"/>
            <a:ext cx="1248142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160044" y="3111312"/>
            <a:ext cx="1230053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业务流程与控制器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418394" y="3581626"/>
            <a:ext cx="36178" cy="687383"/>
          </a:xfrm>
          <a:custGeom>
            <a:avLst/>
            <a:gdLst/>
            <a:ahLst/>
            <a:cxnLst/>
            <a:rect l="l" t="t" r="r" b="b"/>
            <a:pathLst>
              <a:path w="36178" h="687383">
                <a:moveTo>
                  <a:pt x="0" y="0"/>
                </a:moveTo>
                <a:lnTo>
                  <a:pt x="36178" y="0"/>
                </a:lnTo>
                <a:lnTo>
                  <a:pt x="36178" y="687383"/>
                </a:lnTo>
                <a:lnTo>
                  <a:pt x="0" y="687383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45" name="Shape 43"/>
          <p:cNvSpPr/>
          <p:nvPr/>
        </p:nvSpPr>
        <p:spPr>
          <a:xfrm>
            <a:off x="4581195" y="3708249"/>
            <a:ext cx="434136" cy="434136"/>
          </a:xfrm>
          <a:custGeom>
            <a:avLst/>
            <a:gdLst/>
            <a:ahLst/>
            <a:cxnLst/>
            <a:rect l="l" t="t" r="r" b="b"/>
            <a:pathLst>
              <a:path w="434136" h="434136">
                <a:moveTo>
                  <a:pt x="217068" y="0"/>
                </a:moveTo>
                <a:lnTo>
                  <a:pt x="217068" y="0"/>
                </a:lnTo>
                <a:cubicBezTo>
                  <a:pt x="336871" y="0"/>
                  <a:pt x="434136" y="97265"/>
                  <a:pt x="434136" y="217068"/>
                </a:cubicBezTo>
                <a:lnTo>
                  <a:pt x="434136" y="217068"/>
                </a:lnTo>
                <a:cubicBezTo>
                  <a:pt x="434136" y="336871"/>
                  <a:pt x="336871" y="434136"/>
                  <a:pt x="217068" y="434136"/>
                </a:cubicBezTo>
                <a:lnTo>
                  <a:pt x="217068" y="434136"/>
                </a:lnTo>
                <a:cubicBezTo>
                  <a:pt x="97265" y="434136"/>
                  <a:pt x="0" y="336871"/>
                  <a:pt x="0" y="217068"/>
                </a:cubicBezTo>
                <a:lnTo>
                  <a:pt x="0" y="217068"/>
                </a:lnTo>
                <a:cubicBezTo>
                  <a:pt x="0" y="97265"/>
                  <a:pt x="97265" y="0"/>
                  <a:pt x="217068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4690634" y="3798694"/>
            <a:ext cx="307513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L3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160044" y="3690160"/>
            <a:ext cx="1392855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领域层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160044" y="3943407"/>
            <a:ext cx="1374766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核心业务对象与规则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418394" y="4413721"/>
            <a:ext cx="36178" cy="687383"/>
          </a:xfrm>
          <a:custGeom>
            <a:avLst/>
            <a:gdLst/>
            <a:ahLst/>
            <a:cxnLst/>
            <a:rect l="l" t="t" r="r" b="b"/>
            <a:pathLst>
              <a:path w="36178" h="687383">
                <a:moveTo>
                  <a:pt x="0" y="0"/>
                </a:moveTo>
                <a:lnTo>
                  <a:pt x="36178" y="0"/>
                </a:lnTo>
                <a:lnTo>
                  <a:pt x="36178" y="687383"/>
                </a:lnTo>
                <a:lnTo>
                  <a:pt x="0" y="687383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0" name="Shape 48"/>
          <p:cNvSpPr/>
          <p:nvPr/>
        </p:nvSpPr>
        <p:spPr>
          <a:xfrm>
            <a:off x="4581195" y="4540344"/>
            <a:ext cx="434136" cy="434136"/>
          </a:xfrm>
          <a:custGeom>
            <a:avLst/>
            <a:gdLst/>
            <a:ahLst/>
            <a:cxnLst/>
            <a:rect l="l" t="t" r="r" b="b"/>
            <a:pathLst>
              <a:path w="434136" h="434136">
                <a:moveTo>
                  <a:pt x="217068" y="0"/>
                </a:moveTo>
                <a:lnTo>
                  <a:pt x="217068" y="0"/>
                </a:lnTo>
                <a:cubicBezTo>
                  <a:pt x="336871" y="0"/>
                  <a:pt x="434136" y="97265"/>
                  <a:pt x="434136" y="217068"/>
                </a:cubicBezTo>
                <a:lnTo>
                  <a:pt x="434136" y="217068"/>
                </a:lnTo>
                <a:cubicBezTo>
                  <a:pt x="434136" y="336871"/>
                  <a:pt x="336871" y="434136"/>
                  <a:pt x="217068" y="434136"/>
                </a:cubicBezTo>
                <a:lnTo>
                  <a:pt x="217068" y="434136"/>
                </a:lnTo>
                <a:cubicBezTo>
                  <a:pt x="97265" y="434136"/>
                  <a:pt x="0" y="336871"/>
                  <a:pt x="0" y="217068"/>
                </a:cubicBezTo>
                <a:lnTo>
                  <a:pt x="0" y="217068"/>
                </a:lnTo>
                <a:cubicBezTo>
                  <a:pt x="0" y="97265"/>
                  <a:pt x="97265" y="0"/>
                  <a:pt x="217068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4690784" y="4630789"/>
            <a:ext cx="307513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L4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160044" y="4522255"/>
            <a:ext cx="1392855" cy="253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5160044" y="4775501"/>
            <a:ext cx="1374766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持久化与数据库访问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427439" y="5318172"/>
            <a:ext cx="217068" cy="217068"/>
          </a:xfrm>
          <a:custGeom>
            <a:avLst/>
            <a:gdLst/>
            <a:ahLst/>
            <a:cxnLst/>
            <a:rect l="l" t="t" r="r" b="b"/>
            <a:pathLst>
              <a:path w="217068" h="217068">
                <a:moveTo>
                  <a:pt x="42099" y="108577"/>
                </a:moveTo>
                <a:lnTo>
                  <a:pt x="71522" y="57744"/>
                </a:lnTo>
                <a:cubicBezTo>
                  <a:pt x="69148" y="52571"/>
                  <a:pt x="67791" y="46805"/>
                  <a:pt x="67791" y="40700"/>
                </a:cubicBezTo>
                <a:cubicBezTo>
                  <a:pt x="67791" y="18230"/>
                  <a:pt x="86022" y="0"/>
                  <a:pt x="108492" y="0"/>
                </a:cubicBezTo>
                <a:cubicBezTo>
                  <a:pt x="130962" y="0"/>
                  <a:pt x="149192" y="18230"/>
                  <a:pt x="149192" y="40700"/>
                </a:cubicBezTo>
                <a:cubicBezTo>
                  <a:pt x="149192" y="46763"/>
                  <a:pt x="147878" y="52529"/>
                  <a:pt x="145461" y="57744"/>
                </a:cubicBezTo>
                <a:lnTo>
                  <a:pt x="164285" y="90261"/>
                </a:lnTo>
                <a:cubicBezTo>
                  <a:pt x="154492" y="101284"/>
                  <a:pt x="141518" y="109382"/>
                  <a:pt x="126807" y="113071"/>
                </a:cubicBezTo>
                <a:lnTo>
                  <a:pt x="108534" y="81358"/>
                </a:lnTo>
                <a:lnTo>
                  <a:pt x="79662" y="131216"/>
                </a:lnTo>
                <a:cubicBezTo>
                  <a:pt x="88778" y="134099"/>
                  <a:pt x="98444" y="135668"/>
                  <a:pt x="108534" y="135668"/>
                </a:cubicBezTo>
                <a:cubicBezTo>
                  <a:pt x="138508" y="135668"/>
                  <a:pt x="165260" y="121804"/>
                  <a:pt x="182685" y="100055"/>
                </a:cubicBezTo>
                <a:cubicBezTo>
                  <a:pt x="187391" y="94204"/>
                  <a:pt x="195913" y="93272"/>
                  <a:pt x="201763" y="97935"/>
                </a:cubicBezTo>
                <a:cubicBezTo>
                  <a:pt x="207614" y="102599"/>
                  <a:pt x="208547" y="111163"/>
                  <a:pt x="203883" y="117013"/>
                </a:cubicBezTo>
                <a:cubicBezTo>
                  <a:pt x="181540" y="144910"/>
                  <a:pt x="147115" y="162801"/>
                  <a:pt x="108577" y="162801"/>
                </a:cubicBezTo>
                <a:cubicBezTo>
                  <a:pt x="93568" y="162801"/>
                  <a:pt x="79154" y="160088"/>
                  <a:pt x="65884" y="155127"/>
                </a:cubicBezTo>
                <a:lnTo>
                  <a:pt x="41845" y="196591"/>
                </a:lnTo>
                <a:cubicBezTo>
                  <a:pt x="39852" y="200025"/>
                  <a:pt x="36885" y="202823"/>
                  <a:pt x="33323" y="204604"/>
                </a:cubicBezTo>
                <a:lnTo>
                  <a:pt x="9836" y="216348"/>
                </a:lnTo>
                <a:cubicBezTo>
                  <a:pt x="7716" y="217407"/>
                  <a:pt x="5215" y="217280"/>
                  <a:pt x="3222" y="216051"/>
                </a:cubicBezTo>
                <a:cubicBezTo>
                  <a:pt x="1229" y="214821"/>
                  <a:pt x="0" y="212617"/>
                  <a:pt x="0" y="210285"/>
                </a:cubicBezTo>
                <a:lnTo>
                  <a:pt x="0" y="186797"/>
                </a:lnTo>
                <a:cubicBezTo>
                  <a:pt x="0" y="183236"/>
                  <a:pt x="933" y="179717"/>
                  <a:pt x="2756" y="176580"/>
                </a:cubicBezTo>
                <a:lnTo>
                  <a:pt x="28193" y="132615"/>
                </a:lnTo>
                <a:cubicBezTo>
                  <a:pt x="22767" y="127867"/>
                  <a:pt x="17764" y="122652"/>
                  <a:pt x="13228" y="117013"/>
                </a:cubicBezTo>
                <a:cubicBezTo>
                  <a:pt x="8522" y="111163"/>
                  <a:pt x="9497" y="102641"/>
                  <a:pt x="15347" y="97935"/>
                </a:cubicBezTo>
                <a:cubicBezTo>
                  <a:pt x="21198" y="93229"/>
                  <a:pt x="29720" y="94204"/>
                  <a:pt x="34426" y="100055"/>
                </a:cubicBezTo>
                <a:cubicBezTo>
                  <a:pt x="36842" y="103065"/>
                  <a:pt x="39428" y="105906"/>
                  <a:pt x="42142" y="108577"/>
                </a:cubicBezTo>
                <a:close/>
                <a:moveTo>
                  <a:pt x="161572" y="172934"/>
                </a:moveTo>
                <a:cubicBezTo>
                  <a:pt x="175350" y="167422"/>
                  <a:pt x="188027" y="159791"/>
                  <a:pt x="199262" y="150506"/>
                </a:cubicBezTo>
                <a:lnTo>
                  <a:pt x="214355" y="176580"/>
                </a:lnTo>
                <a:cubicBezTo>
                  <a:pt x="216136" y="179675"/>
                  <a:pt x="217111" y="183194"/>
                  <a:pt x="217111" y="186797"/>
                </a:cubicBezTo>
                <a:lnTo>
                  <a:pt x="217111" y="210285"/>
                </a:lnTo>
                <a:cubicBezTo>
                  <a:pt x="217111" y="212617"/>
                  <a:pt x="215881" y="214821"/>
                  <a:pt x="213889" y="216051"/>
                </a:cubicBezTo>
                <a:cubicBezTo>
                  <a:pt x="211896" y="217280"/>
                  <a:pt x="209395" y="217407"/>
                  <a:pt x="207275" y="216348"/>
                </a:cubicBezTo>
                <a:lnTo>
                  <a:pt x="183787" y="204604"/>
                </a:lnTo>
                <a:cubicBezTo>
                  <a:pt x="180226" y="202823"/>
                  <a:pt x="177258" y="200025"/>
                  <a:pt x="175266" y="196591"/>
                </a:cubicBezTo>
                <a:lnTo>
                  <a:pt x="161572" y="172934"/>
                </a:lnTo>
                <a:close/>
                <a:moveTo>
                  <a:pt x="108534" y="54267"/>
                </a:moveTo>
                <a:cubicBezTo>
                  <a:pt x="116022" y="54267"/>
                  <a:pt x="122101" y="48188"/>
                  <a:pt x="122101" y="40700"/>
                </a:cubicBezTo>
                <a:cubicBezTo>
                  <a:pt x="122101" y="33213"/>
                  <a:pt x="116022" y="27134"/>
                  <a:pt x="108534" y="27134"/>
                </a:cubicBezTo>
                <a:cubicBezTo>
                  <a:pt x="101046" y="27134"/>
                  <a:pt x="94967" y="33213"/>
                  <a:pt x="94967" y="40700"/>
                </a:cubicBezTo>
                <a:cubicBezTo>
                  <a:pt x="94967" y="48188"/>
                  <a:pt x="101046" y="54267"/>
                  <a:pt x="108534" y="5426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5" name="Text 53"/>
          <p:cNvSpPr/>
          <p:nvPr/>
        </p:nvSpPr>
        <p:spPr>
          <a:xfrm>
            <a:off x="4671640" y="5281994"/>
            <a:ext cx="7262742" cy="289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9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领域驱动设计 (DDD)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418394" y="5716131"/>
            <a:ext cx="36178" cy="1139608"/>
          </a:xfrm>
          <a:custGeom>
            <a:avLst/>
            <a:gdLst/>
            <a:ahLst/>
            <a:cxnLst/>
            <a:rect l="l" t="t" r="r" b="b"/>
            <a:pathLst>
              <a:path w="36178" h="1139608">
                <a:moveTo>
                  <a:pt x="0" y="0"/>
                </a:moveTo>
                <a:lnTo>
                  <a:pt x="36178" y="0"/>
                </a:lnTo>
                <a:lnTo>
                  <a:pt x="36178" y="1139608"/>
                </a:lnTo>
                <a:lnTo>
                  <a:pt x="0" y="113960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7" name="Text 55"/>
          <p:cNvSpPr/>
          <p:nvPr/>
        </p:nvSpPr>
        <p:spPr>
          <a:xfrm>
            <a:off x="4617373" y="5824665"/>
            <a:ext cx="7280831" cy="2351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基于业务领域建模，统一语言，界限上下文分离，确保系统设计忠实反映业务需求。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626418" y="6240712"/>
            <a:ext cx="162801" cy="144712"/>
          </a:xfrm>
          <a:custGeom>
            <a:avLst/>
            <a:gdLst/>
            <a:ahLst/>
            <a:cxnLst/>
            <a:rect l="l" t="t" r="r" b="b"/>
            <a:pathLst>
              <a:path w="162801" h="144712">
                <a:moveTo>
                  <a:pt x="87477" y="-5342"/>
                </a:moveTo>
                <a:cubicBezTo>
                  <a:pt x="86319" y="-7603"/>
                  <a:pt x="83973" y="-9045"/>
                  <a:pt x="81429" y="-9045"/>
                </a:cubicBezTo>
                <a:cubicBezTo>
                  <a:pt x="78885" y="-9045"/>
                  <a:pt x="76539" y="-7603"/>
                  <a:pt x="75380" y="-5342"/>
                </a:cubicBezTo>
                <a:lnTo>
                  <a:pt x="54578" y="35415"/>
                </a:lnTo>
                <a:lnTo>
                  <a:pt x="9384" y="42594"/>
                </a:lnTo>
                <a:cubicBezTo>
                  <a:pt x="6868" y="42990"/>
                  <a:pt x="4777" y="44770"/>
                  <a:pt x="3985" y="47201"/>
                </a:cubicBezTo>
                <a:cubicBezTo>
                  <a:pt x="3194" y="49632"/>
                  <a:pt x="3844" y="52289"/>
                  <a:pt x="5625" y="54097"/>
                </a:cubicBezTo>
                <a:lnTo>
                  <a:pt x="37959" y="86460"/>
                </a:lnTo>
                <a:lnTo>
                  <a:pt x="30836" y="131654"/>
                </a:lnTo>
                <a:cubicBezTo>
                  <a:pt x="30440" y="134170"/>
                  <a:pt x="31486" y="136713"/>
                  <a:pt x="33549" y="138211"/>
                </a:cubicBezTo>
                <a:cubicBezTo>
                  <a:pt x="35613" y="139709"/>
                  <a:pt x="38326" y="139936"/>
                  <a:pt x="40616" y="138777"/>
                </a:cubicBezTo>
                <a:lnTo>
                  <a:pt x="81429" y="118031"/>
                </a:lnTo>
                <a:lnTo>
                  <a:pt x="122214" y="138777"/>
                </a:lnTo>
                <a:cubicBezTo>
                  <a:pt x="124475" y="139936"/>
                  <a:pt x="127217" y="139709"/>
                  <a:pt x="129280" y="138211"/>
                </a:cubicBezTo>
                <a:cubicBezTo>
                  <a:pt x="131343" y="136713"/>
                  <a:pt x="132389" y="134198"/>
                  <a:pt x="131993" y="131654"/>
                </a:cubicBezTo>
                <a:lnTo>
                  <a:pt x="124843" y="86460"/>
                </a:lnTo>
                <a:lnTo>
                  <a:pt x="157177" y="54097"/>
                </a:lnTo>
                <a:cubicBezTo>
                  <a:pt x="158986" y="52289"/>
                  <a:pt x="159607" y="49632"/>
                  <a:pt x="158816" y="47201"/>
                </a:cubicBezTo>
                <a:cubicBezTo>
                  <a:pt x="158025" y="44770"/>
                  <a:pt x="155961" y="42990"/>
                  <a:pt x="153418" y="42594"/>
                </a:cubicBezTo>
                <a:lnTo>
                  <a:pt x="108251" y="35415"/>
                </a:lnTo>
                <a:lnTo>
                  <a:pt x="87477" y="-534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9" name="Text 57"/>
          <p:cNvSpPr/>
          <p:nvPr/>
        </p:nvSpPr>
        <p:spPr>
          <a:xfrm>
            <a:off x="4870620" y="6204534"/>
            <a:ext cx="940629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行为导向设计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339340" y="6240712"/>
            <a:ext cx="162801" cy="144712"/>
          </a:xfrm>
          <a:custGeom>
            <a:avLst/>
            <a:gdLst/>
            <a:ahLst/>
            <a:cxnLst/>
            <a:rect l="l" t="t" r="r" b="b"/>
            <a:pathLst>
              <a:path w="162801" h="144712">
                <a:moveTo>
                  <a:pt x="87477" y="-5342"/>
                </a:moveTo>
                <a:cubicBezTo>
                  <a:pt x="86319" y="-7603"/>
                  <a:pt x="83973" y="-9045"/>
                  <a:pt x="81429" y="-9045"/>
                </a:cubicBezTo>
                <a:cubicBezTo>
                  <a:pt x="78885" y="-9045"/>
                  <a:pt x="76539" y="-7603"/>
                  <a:pt x="75380" y="-5342"/>
                </a:cubicBezTo>
                <a:lnTo>
                  <a:pt x="54578" y="35415"/>
                </a:lnTo>
                <a:lnTo>
                  <a:pt x="9384" y="42594"/>
                </a:lnTo>
                <a:cubicBezTo>
                  <a:pt x="6868" y="42990"/>
                  <a:pt x="4777" y="44770"/>
                  <a:pt x="3985" y="47201"/>
                </a:cubicBezTo>
                <a:cubicBezTo>
                  <a:pt x="3194" y="49632"/>
                  <a:pt x="3844" y="52289"/>
                  <a:pt x="5625" y="54097"/>
                </a:cubicBezTo>
                <a:lnTo>
                  <a:pt x="37959" y="86460"/>
                </a:lnTo>
                <a:lnTo>
                  <a:pt x="30836" y="131654"/>
                </a:lnTo>
                <a:cubicBezTo>
                  <a:pt x="30440" y="134170"/>
                  <a:pt x="31486" y="136713"/>
                  <a:pt x="33549" y="138211"/>
                </a:cubicBezTo>
                <a:cubicBezTo>
                  <a:pt x="35613" y="139709"/>
                  <a:pt x="38326" y="139936"/>
                  <a:pt x="40616" y="138777"/>
                </a:cubicBezTo>
                <a:lnTo>
                  <a:pt x="81429" y="118031"/>
                </a:lnTo>
                <a:lnTo>
                  <a:pt x="122214" y="138777"/>
                </a:lnTo>
                <a:cubicBezTo>
                  <a:pt x="124475" y="139936"/>
                  <a:pt x="127217" y="139709"/>
                  <a:pt x="129280" y="138211"/>
                </a:cubicBezTo>
                <a:cubicBezTo>
                  <a:pt x="131343" y="136713"/>
                  <a:pt x="132389" y="134198"/>
                  <a:pt x="131993" y="131654"/>
                </a:cubicBezTo>
                <a:lnTo>
                  <a:pt x="124843" y="86460"/>
                </a:lnTo>
                <a:lnTo>
                  <a:pt x="157177" y="54097"/>
                </a:lnTo>
                <a:cubicBezTo>
                  <a:pt x="158986" y="52289"/>
                  <a:pt x="159607" y="49632"/>
                  <a:pt x="158816" y="47201"/>
                </a:cubicBezTo>
                <a:cubicBezTo>
                  <a:pt x="158025" y="44770"/>
                  <a:pt x="155961" y="42990"/>
                  <a:pt x="153418" y="42594"/>
                </a:cubicBezTo>
                <a:lnTo>
                  <a:pt x="108251" y="35415"/>
                </a:lnTo>
                <a:lnTo>
                  <a:pt x="87477" y="-534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1" name="Text 59"/>
          <p:cNvSpPr/>
          <p:nvPr/>
        </p:nvSpPr>
        <p:spPr>
          <a:xfrm>
            <a:off x="8583542" y="6204534"/>
            <a:ext cx="940629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接口清晰明确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4626418" y="6566315"/>
            <a:ext cx="162801" cy="144712"/>
          </a:xfrm>
          <a:custGeom>
            <a:avLst/>
            <a:gdLst/>
            <a:ahLst/>
            <a:cxnLst/>
            <a:rect l="l" t="t" r="r" b="b"/>
            <a:pathLst>
              <a:path w="162801" h="144712">
                <a:moveTo>
                  <a:pt x="87477" y="-5342"/>
                </a:moveTo>
                <a:cubicBezTo>
                  <a:pt x="86319" y="-7603"/>
                  <a:pt x="83973" y="-9045"/>
                  <a:pt x="81429" y="-9045"/>
                </a:cubicBezTo>
                <a:cubicBezTo>
                  <a:pt x="78885" y="-9045"/>
                  <a:pt x="76539" y="-7603"/>
                  <a:pt x="75380" y="-5342"/>
                </a:cubicBezTo>
                <a:lnTo>
                  <a:pt x="54578" y="35415"/>
                </a:lnTo>
                <a:lnTo>
                  <a:pt x="9384" y="42594"/>
                </a:lnTo>
                <a:cubicBezTo>
                  <a:pt x="6868" y="42990"/>
                  <a:pt x="4777" y="44770"/>
                  <a:pt x="3985" y="47201"/>
                </a:cubicBezTo>
                <a:cubicBezTo>
                  <a:pt x="3194" y="49632"/>
                  <a:pt x="3844" y="52289"/>
                  <a:pt x="5625" y="54097"/>
                </a:cubicBezTo>
                <a:lnTo>
                  <a:pt x="37959" y="86460"/>
                </a:lnTo>
                <a:lnTo>
                  <a:pt x="30836" y="131654"/>
                </a:lnTo>
                <a:cubicBezTo>
                  <a:pt x="30440" y="134170"/>
                  <a:pt x="31486" y="136713"/>
                  <a:pt x="33549" y="138211"/>
                </a:cubicBezTo>
                <a:cubicBezTo>
                  <a:pt x="35613" y="139709"/>
                  <a:pt x="38326" y="139936"/>
                  <a:pt x="40616" y="138777"/>
                </a:cubicBezTo>
                <a:lnTo>
                  <a:pt x="81429" y="118031"/>
                </a:lnTo>
                <a:lnTo>
                  <a:pt x="122214" y="138777"/>
                </a:lnTo>
                <a:cubicBezTo>
                  <a:pt x="124475" y="139936"/>
                  <a:pt x="127217" y="139709"/>
                  <a:pt x="129280" y="138211"/>
                </a:cubicBezTo>
                <a:cubicBezTo>
                  <a:pt x="131343" y="136713"/>
                  <a:pt x="132389" y="134198"/>
                  <a:pt x="131993" y="131654"/>
                </a:cubicBezTo>
                <a:lnTo>
                  <a:pt x="124843" y="86460"/>
                </a:lnTo>
                <a:lnTo>
                  <a:pt x="157177" y="54097"/>
                </a:lnTo>
                <a:cubicBezTo>
                  <a:pt x="158986" y="52289"/>
                  <a:pt x="159607" y="49632"/>
                  <a:pt x="158816" y="47201"/>
                </a:cubicBezTo>
                <a:cubicBezTo>
                  <a:pt x="158025" y="44770"/>
                  <a:pt x="155961" y="42990"/>
                  <a:pt x="153418" y="42594"/>
                </a:cubicBezTo>
                <a:lnTo>
                  <a:pt x="108251" y="35415"/>
                </a:lnTo>
                <a:lnTo>
                  <a:pt x="87477" y="-534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3" name="Text 61"/>
          <p:cNvSpPr/>
          <p:nvPr/>
        </p:nvSpPr>
        <p:spPr>
          <a:xfrm>
            <a:off x="4870620" y="6530136"/>
            <a:ext cx="651205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封装性强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39340" y="6566315"/>
            <a:ext cx="162801" cy="144712"/>
          </a:xfrm>
          <a:custGeom>
            <a:avLst/>
            <a:gdLst/>
            <a:ahLst/>
            <a:cxnLst/>
            <a:rect l="l" t="t" r="r" b="b"/>
            <a:pathLst>
              <a:path w="162801" h="144712">
                <a:moveTo>
                  <a:pt x="87477" y="-5342"/>
                </a:moveTo>
                <a:cubicBezTo>
                  <a:pt x="86319" y="-7603"/>
                  <a:pt x="83973" y="-9045"/>
                  <a:pt x="81429" y="-9045"/>
                </a:cubicBezTo>
                <a:cubicBezTo>
                  <a:pt x="78885" y="-9045"/>
                  <a:pt x="76539" y="-7603"/>
                  <a:pt x="75380" y="-5342"/>
                </a:cubicBezTo>
                <a:lnTo>
                  <a:pt x="54578" y="35415"/>
                </a:lnTo>
                <a:lnTo>
                  <a:pt x="9384" y="42594"/>
                </a:lnTo>
                <a:cubicBezTo>
                  <a:pt x="6868" y="42990"/>
                  <a:pt x="4777" y="44770"/>
                  <a:pt x="3985" y="47201"/>
                </a:cubicBezTo>
                <a:cubicBezTo>
                  <a:pt x="3194" y="49632"/>
                  <a:pt x="3844" y="52289"/>
                  <a:pt x="5625" y="54097"/>
                </a:cubicBezTo>
                <a:lnTo>
                  <a:pt x="37959" y="86460"/>
                </a:lnTo>
                <a:lnTo>
                  <a:pt x="30836" y="131654"/>
                </a:lnTo>
                <a:cubicBezTo>
                  <a:pt x="30440" y="134170"/>
                  <a:pt x="31486" y="136713"/>
                  <a:pt x="33549" y="138211"/>
                </a:cubicBezTo>
                <a:cubicBezTo>
                  <a:pt x="35613" y="139709"/>
                  <a:pt x="38326" y="139936"/>
                  <a:pt x="40616" y="138777"/>
                </a:cubicBezTo>
                <a:lnTo>
                  <a:pt x="81429" y="118031"/>
                </a:lnTo>
                <a:lnTo>
                  <a:pt x="122214" y="138777"/>
                </a:lnTo>
                <a:cubicBezTo>
                  <a:pt x="124475" y="139936"/>
                  <a:pt x="127217" y="139709"/>
                  <a:pt x="129280" y="138211"/>
                </a:cubicBezTo>
                <a:cubicBezTo>
                  <a:pt x="131343" y="136713"/>
                  <a:pt x="132389" y="134198"/>
                  <a:pt x="131993" y="131654"/>
                </a:cubicBezTo>
                <a:lnTo>
                  <a:pt x="124843" y="86460"/>
                </a:lnTo>
                <a:lnTo>
                  <a:pt x="157177" y="54097"/>
                </a:lnTo>
                <a:cubicBezTo>
                  <a:pt x="158986" y="52289"/>
                  <a:pt x="159607" y="49632"/>
                  <a:pt x="158816" y="47201"/>
                </a:cubicBezTo>
                <a:cubicBezTo>
                  <a:pt x="158025" y="44770"/>
                  <a:pt x="155961" y="42990"/>
                  <a:pt x="153418" y="42594"/>
                </a:cubicBezTo>
                <a:lnTo>
                  <a:pt x="108251" y="35415"/>
                </a:lnTo>
                <a:lnTo>
                  <a:pt x="87477" y="-534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5" name="Text 63"/>
          <p:cNvSpPr/>
          <p:nvPr/>
        </p:nvSpPr>
        <p:spPr>
          <a:xfrm>
            <a:off x="8583542" y="6530136"/>
            <a:ext cx="795917" cy="217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可维护性高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513" y="341513"/>
            <a:ext cx="11713882" cy="409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27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系统架构图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1513" y="819630"/>
            <a:ext cx="11594353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 Diagram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1513" y="1161143"/>
            <a:ext cx="819630" cy="34151"/>
          </a:xfrm>
          <a:custGeom>
            <a:avLst/>
            <a:gdLst/>
            <a:ahLst/>
            <a:cxnLst/>
            <a:rect l="l" t="t" r="r" b="b"/>
            <a:pathLst>
              <a:path w="819630" h="34151">
                <a:moveTo>
                  <a:pt x="0" y="0"/>
                </a:moveTo>
                <a:lnTo>
                  <a:pt x="819630" y="0"/>
                </a:lnTo>
                <a:lnTo>
                  <a:pt x="819630" y="34151"/>
                </a:lnTo>
                <a:lnTo>
                  <a:pt x="0" y="34151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50050" y="1076050"/>
            <a:ext cx="11491899" cy="1408739"/>
          </a:xfrm>
          <a:custGeom>
            <a:avLst/>
            <a:gdLst/>
            <a:ahLst/>
            <a:cxnLst/>
            <a:rect l="l" t="t" r="r" b="b"/>
            <a:pathLst>
              <a:path w="11491899" h="1408739">
                <a:moveTo>
                  <a:pt x="102458" y="0"/>
                </a:moveTo>
                <a:lnTo>
                  <a:pt x="11389442" y="0"/>
                </a:lnTo>
                <a:cubicBezTo>
                  <a:pt x="11446027" y="0"/>
                  <a:pt x="11491899" y="45872"/>
                  <a:pt x="11491899" y="102458"/>
                </a:cubicBezTo>
                <a:lnTo>
                  <a:pt x="11491899" y="1306282"/>
                </a:lnTo>
                <a:cubicBezTo>
                  <a:pt x="11491899" y="1362868"/>
                  <a:pt x="11446027" y="1408739"/>
                  <a:pt x="11389442" y="1408739"/>
                </a:cubicBezTo>
                <a:lnTo>
                  <a:pt x="102458" y="1408739"/>
                </a:lnTo>
                <a:cubicBezTo>
                  <a:pt x="45872" y="1408739"/>
                  <a:pt x="0" y="1362868"/>
                  <a:pt x="0" y="1306282"/>
                </a:cubicBezTo>
                <a:lnTo>
                  <a:pt x="0" y="102458"/>
                </a:lnTo>
                <a:cubicBezTo>
                  <a:pt x="0" y="45910"/>
                  <a:pt x="45910" y="0"/>
                  <a:pt x="102458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95193" y="1238269"/>
            <a:ext cx="409815" cy="409815"/>
          </a:xfrm>
          <a:custGeom>
            <a:avLst/>
            <a:gdLst/>
            <a:ahLst/>
            <a:cxnLst/>
            <a:rect l="l" t="t" r="r" b="b"/>
            <a:pathLst>
              <a:path w="409815" h="409815">
                <a:moveTo>
                  <a:pt x="68304" y="0"/>
                </a:moveTo>
                <a:lnTo>
                  <a:pt x="341511" y="0"/>
                </a:lnTo>
                <a:cubicBezTo>
                  <a:pt x="379234" y="0"/>
                  <a:pt x="409815" y="30581"/>
                  <a:pt x="409815" y="68304"/>
                </a:cubicBezTo>
                <a:lnTo>
                  <a:pt x="409815" y="341511"/>
                </a:lnTo>
                <a:cubicBezTo>
                  <a:pt x="409815" y="379234"/>
                  <a:pt x="379234" y="409815"/>
                  <a:pt x="341511" y="409815"/>
                </a:cubicBezTo>
                <a:lnTo>
                  <a:pt x="68304" y="409815"/>
                </a:lnTo>
                <a:cubicBezTo>
                  <a:pt x="30581" y="409815"/>
                  <a:pt x="0" y="379234"/>
                  <a:pt x="0" y="341511"/>
                </a:cubicBezTo>
                <a:lnTo>
                  <a:pt x="0" y="68304"/>
                </a:lnTo>
                <a:cubicBezTo>
                  <a:pt x="0" y="30606"/>
                  <a:pt x="30606" y="0"/>
                  <a:pt x="68304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" name="Shape 5"/>
          <p:cNvSpPr/>
          <p:nvPr/>
        </p:nvSpPr>
        <p:spPr>
          <a:xfrm>
            <a:off x="614723" y="1357798"/>
            <a:ext cx="170756" cy="170756"/>
          </a:xfrm>
          <a:custGeom>
            <a:avLst/>
            <a:gdLst/>
            <a:ahLst/>
            <a:cxnLst/>
            <a:rect l="l" t="t" r="r" b="b"/>
            <a:pathLst>
              <a:path w="170756" h="170756">
                <a:moveTo>
                  <a:pt x="21345" y="10672"/>
                </a:moveTo>
                <a:cubicBezTo>
                  <a:pt x="9572" y="10672"/>
                  <a:pt x="0" y="20244"/>
                  <a:pt x="0" y="32017"/>
                </a:cubicBezTo>
                <a:lnTo>
                  <a:pt x="0" y="117395"/>
                </a:lnTo>
                <a:cubicBezTo>
                  <a:pt x="0" y="129168"/>
                  <a:pt x="9572" y="138739"/>
                  <a:pt x="21345" y="138739"/>
                </a:cubicBezTo>
                <a:lnTo>
                  <a:pt x="69370" y="138739"/>
                </a:lnTo>
                <a:lnTo>
                  <a:pt x="64034" y="154748"/>
                </a:lnTo>
                <a:lnTo>
                  <a:pt x="40021" y="154748"/>
                </a:lnTo>
                <a:cubicBezTo>
                  <a:pt x="35585" y="154748"/>
                  <a:pt x="32017" y="158316"/>
                  <a:pt x="32017" y="162752"/>
                </a:cubicBezTo>
                <a:cubicBezTo>
                  <a:pt x="32017" y="167188"/>
                  <a:pt x="35585" y="170756"/>
                  <a:pt x="40021" y="170756"/>
                </a:cubicBezTo>
                <a:lnTo>
                  <a:pt x="130735" y="170756"/>
                </a:lnTo>
                <a:cubicBezTo>
                  <a:pt x="135171" y="170756"/>
                  <a:pt x="138739" y="167188"/>
                  <a:pt x="138739" y="162752"/>
                </a:cubicBezTo>
                <a:cubicBezTo>
                  <a:pt x="138739" y="158316"/>
                  <a:pt x="135171" y="154748"/>
                  <a:pt x="130735" y="154748"/>
                </a:cubicBezTo>
                <a:lnTo>
                  <a:pt x="106723" y="154748"/>
                </a:lnTo>
                <a:lnTo>
                  <a:pt x="101387" y="138739"/>
                </a:lnTo>
                <a:lnTo>
                  <a:pt x="149412" y="138739"/>
                </a:lnTo>
                <a:cubicBezTo>
                  <a:pt x="161185" y="138739"/>
                  <a:pt x="170756" y="129168"/>
                  <a:pt x="170756" y="117395"/>
                </a:cubicBezTo>
                <a:lnTo>
                  <a:pt x="170756" y="32017"/>
                </a:lnTo>
                <a:cubicBezTo>
                  <a:pt x="170756" y="20244"/>
                  <a:pt x="161185" y="10672"/>
                  <a:pt x="149412" y="10672"/>
                </a:cubicBezTo>
                <a:lnTo>
                  <a:pt x="21345" y="10672"/>
                </a:lnTo>
                <a:close/>
                <a:moveTo>
                  <a:pt x="32017" y="32017"/>
                </a:moveTo>
                <a:lnTo>
                  <a:pt x="138739" y="32017"/>
                </a:lnTo>
                <a:cubicBezTo>
                  <a:pt x="144643" y="32017"/>
                  <a:pt x="149412" y="36786"/>
                  <a:pt x="149412" y="42689"/>
                </a:cubicBezTo>
                <a:lnTo>
                  <a:pt x="149412" y="96050"/>
                </a:lnTo>
                <a:cubicBezTo>
                  <a:pt x="149412" y="101954"/>
                  <a:pt x="144643" y="106723"/>
                  <a:pt x="138739" y="106723"/>
                </a:cubicBezTo>
                <a:lnTo>
                  <a:pt x="32017" y="106723"/>
                </a:lnTo>
                <a:cubicBezTo>
                  <a:pt x="26114" y="106723"/>
                  <a:pt x="21345" y="101954"/>
                  <a:pt x="21345" y="96050"/>
                </a:cubicBezTo>
                <a:lnTo>
                  <a:pt x="21345" y="42689"/>
                </a:lnTo>
                <a:cubicBezTo>
                  <a:pt x="21345" y="36786"/>
                  <a:pt x="26114" y="32017"/>
                  <a:pt x="32017" y="32017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041613" y="1221193"/>
            <a:ext cx="1092840" cy="273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表现层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41613" y="1494403"/>
            <a:ext cx="1050151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Presentation Layer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0890411" y="1323647"/>
            <a:ext cx="802555" cy="239059"/>
          </a:xfrm>
          <a:custGeom>
            <a:avLst/>
            <a:gdLst/>
            <a:ahLst/>
            <a:cxnLst/>
            <a:rect l="l" t="t" r="r" b="b"/>
            <a:pathLst>
              <a:path w="802555" h="239059">
                <a:moveTo>
                  <a:pt x="34152" y="0"/>
                </a:moveTo>
                <a:lnTo>
                  <a:pt x="768403" y="0"/>
                </a:lnTo>
                <a:cubicBezTo>
                  <a:pt x="787264" y="0"/>
                  <a:pt x="802555" y="15290"/>
                  <a:pt x="802555" y="34152"/>
                </a:cubicBezTo>
                <a:lnTo>
                  <a:pt x="802555" y="204907"/>
                </a:lnTo>
                <a:cubicBezTo>
                  <a:pt x="802555" y="223768"/>
                  <a:pt x="787264" y="239059"/>
                  <a:pt x="768403" y="239059"/>
                </a:cubicBezTo>
                <a:lnTo>
                  <a:pt x="34152" y="239059"/>
                </a:lnTo>
                <a:cubicBezTo>
                  <a:pt x="15290" y="239059"/>
                  <a:pt x="0" y="223768"/>
                  <a:pt x="0" y="204907"/>
                </a:cubicBezTo>
                <a:lnTo>
                  <a:pt x="0" y="34152"/>
                </a:lnTo>
                <a:cubicBezTo>
                  <a:pt x="0" y="15303"/>
                  <a:pt x="15303" y="0"/>
                  <a:pt x="34152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90411" y="1323647"/>
            <a:ext cx="862319" cy="239059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崔程江负责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9462" y="1771882"/>
            <a:ext cx="3654185" cy="563496"/>
          </a:xfrm>
          <a:custGeom>
            <a:avLst/>
            <a:gdLst/>
            <a:ahLst/>
            <a:cxnLst/>
            <a:rect l="l" t="t" r="r" b="b"/>
            <a:pathLst>
              <a:path w="3654185" h="563496">
                <a:moveTo>
                  <a:pt x="34153" y="0"/>
                </a:moveTo>
                <a:lnTo>
                  <a:pt x="3620031" y="0"/>
                </a:lnTo>
                <a:cubicBezTo>
                  <a:pt x="3638894" y="0"/>
                  <a:pt x="3654185" y="15291"/>
                  <a:pt x="3654185" y="34153"/>
                </a:cubicBezTo>
                <a:lnTo>
                  <a:pt x="3654185" y="529342"/>
                </a:lnTo>
                <a:cubicBezTo>
                  <a:pt x="3654185" y="548205"/>
                  <a:pt x="3638894" y="563496"/>
                  <a:pt x="3620031" y="563496"/>
                </a:cubicBezTo>
                <a:lnTo>
                  <a:pt x="34153" y="563496"/>
                </a:lnTo>
                <a:cubicBezTo>
                  <a:pt x="15291" y="563496"/>
                  <a:pt x="0" y="548205"/>
                  <a:pt x="0" y="529342"/>
                </a:cubicBezTo>
                <a:lnTo>
                  <a:pt x="0" y="34153"/>
                </a:lnTo>
                <a:cubicBezTo>
                  <a:pt x="0" y="15291"/>
                  <a:pt x="15291" y="0"/>
                  <a:pt x="341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2252560" y="1865798"/>
            <a:ext cx="153681" cy="153681"/>
          </a:xfrm>
          <a:custGeom>
            <a:avLst/>
            <a:gdLst/>
            <a:ahLst/>
            <a:cxnLst/>
            <a:rect l="l" t="t" r="r" b="b"/>
            <a:pathLst>
              <a:path w="153681" h="153681">
                <a:moveTo>
                  <a:pt x="19210" y="19210"/>
                </a:moveTo>
                <a:cubicBezTo>
                  <a:pt x="8615" y="19210"/>
                  <a:pt x="0" y="27825"/>
                  <a:pt x="0" y="38420"/>
                </a:cubicBezTo>
                <a:lnTo>
                  <a:pt x="0" y="115261"/>
                </a:lnTo>
                <a:cubicBezTo>
                  <a:pt x="0" y="125856"/>
                  <a:pt x="8615" y="134471"/>
                  <a:pt x="19210" y="134471"/>
                </a:cubicBezTo>
                <a:lnTo>
                  <a:pt x="134471" y="134471"/>
                </a:lnTo>
                <a:cubicBezTo>
                  <a:pt x="145066" y="134471"/>
                  <a:pt x="153681" y="125856"/>
                  <a:pt x="153681" y="115261"/>
                </a:cubicBezTo>
                <a:lnTo>
                  <a:pt x="153681" y="38420"/>
                </a:lnTo>
                <a:cubicBezTo>
                  <a:pt x="153681" y="27825"/>
                  <a:pt x="145066" y="19210"/>
                  <a:pt x="134471" y="19210"/>
                </a:cubicBezTo>
                <a:lnTo>
                  <a:pt x="19210" y="19210"/>
                </a:lnTo>
                <a:close/>
                <a:moveTo>
                  <a:pt x="26414" y="38420"/>
                </a:moveTo>
                <a:lnTo>
                  <a:pt x="127267" y="38420"/>
                </a:lnTo>
                <a:cubicBezTo>
                  <a:pt x="131259" y="38420"/>
                  <a:pt x="134471" y="41632"/>
                  <a:pt x="134471" y="45624"/>
                </a:cubicBezTo>
                <a:cubicBezTo>
                  <a:pt x="134471" y="49616"/>
                  <a:pt x="131259" y="52828"/>
                  <a:pt x="127267" y="52828"/>
                </a:cubicBezTo>
                <a:lnTo>
                  <a:pt x="26414" y="52828"/>
                </a:lnTo>
                <a:cubicBezTo>
                  <a:pt x="22422" y="52828"/>
                  <a:pt x="19210" y="49616"/>
                  <a:pt x="19210" y="45624"/>
                </a:cubicBezTo>
                <a:cubicBezTo>
                  <a:pt x="19210" y="41632"/>
                  <a:pt x="22422" y="38420"/>
                  <a:pt x="26414" y="3842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4" name="Text 12"/>
          <p:cNvSpPr/>
          <p:nvPr/>
        </p:nvSpPr>
        <p:spPr>
          <a:xfrm>
            <a:off x="469580" y="2053630"/>
            <a:ext cx="371395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 模块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66204" y="1771882"/>
            <a:ext cx="3654185" cy="563496"/>
          </a:xfrm>
          <a:custGeom>
            <a:avLst/>
            <a:gdLst/>
            <a:ahLst/>
            <a:cxnLst/>
            <a:rect l="l" t="t" r="r" b="b"/>
            <a:pathLst>
              <a:path w="3654185" h="563496">
                <a:moveTo>
                  <a:pt x="34153" y="0"/>
                </a:moveTo>
                <a:lnTo>
                  <a:pt x="3620031" y="0"/>
                </a:lnTo>
                <a:cubicBezTo>
                  <a:pt x="3638894" y="0"/>
                  <a:pt x="3654185" y="15291"/>
                  <a:pt x="3654185" y="34153"/>
                </a:cubicBezTo>
                <a:lnTo>
                  <a:pt x="3654185" y="529342"/>
                </a:lnTo>
                <a:cubicBezTo>
                  <a:pt x="3654185" y="548205"/>
                  <a:pt x="3638894" y="563496"/>
                  <a:pt x="3620031" y="563496"/>
                </a:cubicBezTo>
                <a:lnTo>
                  <a:pt x="34153" y="563496"/>
                </a:lnTo>
                <a:cubicBezTo>
                  <a:pt x="15291" y="563496"/>
                  <a:pt x="0" y="548205"/>
                  <a:pt x="0" y="529342"/>
                </a:cubicBezTo>
                <a:lnTo>
                  <a:pt x="0" y="34153"/>
                </a:lnTo>
                <a:cubicBezTo>
                  <a:pt x="0" y="15291"/>
                  <a:pt x="15291" y="0"/>
                  <a:pt x="341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028907" y="1865798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23202" y="750"/>
                </a:moveTo>
                <a:cubicBezTo>
                  <a:pt x="25633" y="-480"/>
                  <a:pt x="28575" y="-210"/>
                  <a:pt x="30736" y="1441"/>
                </a:cubicBezTo>
                <a:lnTo>
                  <a:pt x="126787" y="73449"/>
                </a:lnTo>
                <a:cubicBezTo>
                  <a:pt x="129278" y="75310"/>
                  <a:pt x="130268" y="78551"/>
                  <a:pt x="129308" y="81493"/>
                </a:cubicBezTo>
                <a:cubicBezTo>
                  <a:pt x="128347" y="84434"/>
                  <a:pt x="125586" y="86415"/>
                  <a:pt x="122464" y="86415"/>
                </a:cubicBezTo>
                <a:lnTo>
                  <a:pt x="76750" y="86415"/>
                </a:lnTo>
                <a:lnTo>
                  <a:pt x="103434" y="139753"/>
                </a:lnTo>
                <a:cubicBezTo>
                  <a:pt x="105806" y="144496"/>
                  <a:pt x="103885" y="150259"/>
                  <a:pt x="99142" y="152630"/>
                </a:cubicBezTo>
                <a:cubicBezTo>
                  <a:pt x="94400" y="155001"/>
                  <a:pt x="88637" y="153080"/>
                  <a:pt x="86265" y="148338"/>
                </a:cubicBezTo>
                <a:lnTo>
                  <a:pt x="59581" y="95000"/>
                </a:lnTo>
                <a:lnTo>
                  <a:pt x="32177" y="131559"/>
                </a:lnTo>
                <a:cubicBezTo>
                  <a:pt x="30316" y="134050"/>
                  <a:pt x="27074" y="135041"/>
                  <a:pt x="24133" y="134080"/>
                </a:cubicBezTo>
                <a:cubicBezTo>
                  <a:pt x="21191" y="133120"/>
                  <a:pt x="19210" y="130358"/>
                  <a:pt x="19210" y="127267"/>
                </a:cubicBezTo>
                <a:lnTo>
                  <a:pt x="19210" y="7204"/>
                </a:lnTo>
                <a:cubicBezTo>
                  <a:pt x="19210" y="4472"/>
                  <a:pt x="20741" y="1981"/>
                  <a:pt x="23202" y="75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7" name="Text 15"/>
          <p:cNvSpPr/>
          <p:nvPr/>
        </p:nvSpPr>
        <p:spPr>
          <a:xfrm>
            <a:off x="4236322" y="2053630"/>
            <a:ext cx="371395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用户交互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032946" y="1771882"/>
            <a:ext cx="3654185" cy="563496"/>
          </a:xfrm>
          <a:custGeom>
            <a:avLst/>
            <a:gdLst/>
            <a:ahLst/>
            <a:cxnLst/>
            <a:rect l="l" t="t" r="r" b="b"/>
            <a:pathLst>
              <a:path w="3654185" h="563496">
                <a:moveTo>
                  <a:pt x="34153" y="0"/>
                </a:moveTo>
                <a:lnTo>
                  <a:pt x="3620031" y="0"/>
                </a:lnTo>
                <a:cubicBezTo>
                  <a:pt x="3638894" y="0"/>
                  <a:pt x="3654185" y="15291"/>
                  <a:pt x="3654185" y="34153"/>
                </a:cubicBezTo>
                <a:lnTo>
                  <a:pt x="3654185" y="529342"/>
                </a:lnTo>
                <a:cubicBezTo>
                  <a:pt x="3654185" y="548205"/>
                  <a:pt x="3638894" y="563496"/>
                  <a:pt x="3620031" y="563496"/>
                </a:cubicBezTo>
                <a:lnTo>
                  <a:pt x="34153" y="563496"/>
                </a:lnTo>
                <a:cubicBezTo>
                  <a:pt x="15291" y="563496"/>
                  <a:pt x="0" y="548205"/>
                  <a:pt x="0" y="529342"/>
                </a:cubicBezTo>
                <a:lnTo>
                  <a:pt x="0" y="34153"/>
                </a:lnTo>
                <a:cubicBezTo>
                  <a:pt x="0" y="15291"/>
                  <a:pt x="15291" y="0"/>
                  <a:pt x="3415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795648" y="1865798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0" y="28815"/>
                </a:moveTo>
                <a:cubicBezTo>
                  <a:pt x="0" y="23502"/>
                  <a:pt x="4292" y="19210"/>
                  <a:pt x="9605" y="19210"/>
                </a:cubicBezTo>
                <a:lnTo>
                  <a:pt x="124866" y="19210"/>
                </a:lnTo>
                <a:cubicBezTo>
                  <a:pt x="130178" y="19210"/>
                  <a:pt x="134471" y="23502"/>
                  <a:pt x="134471" y="28815"/>
                </a:cubicBezTo>
                <a:cubicBezTo>
                  <a:pt x="134471" y="34128"/>
                  <a:pt x="130178" y="38420"/>
                  <a:pt x="124866" y="38420"/>
                </a:cubicBezTo>
                <a:lnTo>
                  <a:pt x="9605" y="38420"/>
                </a:lnTo>
                <a:cubicBezTo>
                  <a:pt x="4292" y="38420"/>
                  <a:pt x="0" y="34128"/>
                  <a:pt x="0" y="28815"/>
                </a:cubicBezTo>
                <a:close/>
                <a:moveTo>
                  <a:pt x="0" y="76840"/>
                </a:moveTo>
                <a:cubicBezTo>
                  <a:pt x="0" y="71528"/>
                  <a:pt x="4292" y="67235"/>
                  <a:pt x="9605" y="67235"/>
                </a:cubicBezTo>
                <a:lnTo>
                  <a:pt x="124866" y="67235"/>
                </a:lnTo>
                <a:cubicBezTo>
                  <a:pt x="130178" y="67235"/>
                  <a:pt x="134471" y="71528"/>
                  <a:pt x="134471" y="76840"/>
                </a:cubicBezTo>
                <a:cubicBezTo>
                  <a:pt x="134471" y="82153"/>
                  <a:pt x="130178" y="86445"/>
                  <a:pt x="124866" y="86445"/>
                </a:cubicBezTo>
                <a:lnTo>
                  <a:pt x="9605" y="86445"/>
                </a:lnTo>
                <a:cubicBezTo>
                  <a:pt x="4292" y="86445"/>
                  <a:pt x="0" y="82153"/>
                  <a:pt x="0" y="76840"/>
                </a:cubicBezTo>
                <a:close/>
                <a:moveTo>
                  <a:pt x="134471" y="124866"/>
                </a:moveTo>
                <a:cubicBezTo>
                  <a:pt x="134471" y="130178"/>
                  <a:pt x="130178" y="134471"/>
                  <a:pt x="124866" y="134471"/>
                </a:cubicBezTo>
                <a:lnTo>
                  <a:pt x="9605" y="134471"/>
                </a:lnTo>
                <a:cubicBezTo>
                  <a:pt x="4292" y="134471"/>
                  <a:pt x="0" y="130178"/>
                  <a:pt x="0" y="124866"/>
                </a:cubicBezTo>
                <a:cubicBezTo>
                  <a:pt x="0" y="119553"/>
                  <a:pt x="4292" y="115261"/>
                  <a:pt x="9605" y="115261"/>
                </a:cubicBezTo>
                <a:lnTo>
                  <a:pt x="124866" y="115261"/>
                </a:lnTo>
                <a:cubicBezTo>
                  <a:pt x="130178" y="115261"/>
                  <a:pt x="134471" y="119553"/>
                  <a:pt x="134471" y="12486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8003064" y="2053630"/>
            <a:ext cx="371395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菜单系统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50050" y="2600050"/>
            <a:ext cx="11491899" cy="1545345"/>
          </a:xfrm>
          <a:custGeom>
            <a:avLst/>
            <a:gdLst/>
            <a:ahLst/>
            <a:cxnLst/>
            <a:rect l="l" t="t" r="r" b="b"/>
            <a:pathLst>
              <a:path w="11491899" h="1545345">
                <a:moveTo>
                  <a:pt x="102456" y="0"/>
                </a:moveTo>
                <a:lnTo>
                  <a:pt x="11389443" y="0"/>
                </a:lnTo>
                <a:cubicBezTo>
                  <a:pt x="11446028" y="0"/>
                  <a:pt x="11491899" y="45871"/>
                  <a:pt x="11491899" y="102456"/>
                </a:cubicBezTo>
                <a:lnTo>
                  <a:pt x="11491899" y="1442888"/>
                </a:lnTo>
                <a:cubicBezTo>
                  <a:pt x="11491899" y="1499473"/>
                  <a:pt x="11446028" y="1545345"/>
                  <a:pt x="11389443" y="1545345"/>
                </a:cubicBezTo>
                <a:lnTo>
                  <a:pt x="102456" y="1545345"/>
                </a:lnTo>
                <a:cubicBezTo>
                  <a:pt x="45871" y="1545345"/>
                  <a:pt x="0" y="1499473"/>
                  <a:pt x="0" y="1442888"/>
                </a:cubicBezTo>
                <a:lnTo>
                  <a:pt x="0" y="102456"/>
                </a:lnTo>
                <a:cubicBezTo>
                  <a:pt x="0" y="45871"/>
                  <a:pt x="45871" y="0"/>
                  <a:pt x="10245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495193" y="2762269"/>
            <a:ext cx="409815" cy="409815"/>
          </a:xfrm>
          <a:custGeom>
            <a:avLst/>
            <a:gdLst/>
            <a:ahLst/>
            <a:cxnLst/>
            <a:rect l="l" t="t" r="r" b="b"/>
            <a:pathLst>
              <a:path w="409815" h="409815">
                <a:moveTo>
                  <a:pt x="68304" y="0"/>
                </a:moveTo>
                <a:lnTo>
                  <a:pt x="341511" y="0"/>
                </a:lnTo>
                <a:cubicBezTo>
                  <a:pt x="379234" y="0"/>
                  <a:pt x="409815" y="30581"/>
                  <a:pt x="409815" y="68304"/>
                </a:cubicBezTo>
                <a:lnTo>
                  <a:pt x="409815" y="341511"/>
                </a:lnTo>
                <a:cubicBezTo>
                  <a:pt x="409815" y="379234"/>
                  <a:pt x="379234" y="409815"/>
                  <a:pt x="341511" y="409815"/>
                </a:cubicBezTo>
                <a:lnTo>
                  <a:pt x="68304" y="409815"/>
                </a:lnTo>
                <a:cubicBezTo>
                  <a:pt x="30581" y="409815"/>
                  <a:pt x="0" y="379234"/>
                  <a:pt x="0" y="341511"/>
                </a:cubicBezTo>
                <a:lnTo>
                  <a:pt x="0" y="68304"/>
                </a:lnTo>
                <a:cubicBezTo>
                  <a:pt x="0" y="30606"/>
                  <a:pt x="30606" y="0"/>
                  <a:pt x="68304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3" name="Shape 21"/>
          <p:cNvSpPr/>
          <p:nvPr/>
        </p:nvSpPr>
        <p:spPr>
          <a:xfrm>
            <a:off x="593378" y="2881798"/>
            <a:ext cx="213445" cy="170756"/>
          </a:xfrm>
          <a:custGeom>
            <a:avLst/>
            <a:gdLst/>
            <a:ahLst/>
            <a:cxnLst/>
            <a:rect l="l" t="t" r="r" b="b"/>
            <a:pathLst>
              <a:path w="213445" h="170756">
                <a:moveTo>
                  <a:pt x="138706" y="70204"/>
                </a:moveTo>
                <a:cubicBezTo>
                  <a:pt x="142775" y="69103"/>
                  <a:pt x="147044" y="71037"/>
                  <a:pt x="148878" y="74806"/>
                </a:cubicBezTo>
                <a:lnTo>
                  <a:pt x="155081" y="87346"/>
                </a:lnTo>
                <a:cubicBezTo>
                  <a:pt x="158517" y="87813"/>
                  <a:pt x="161885" y="88747"/>
                  <a:pt x="165053" y="90047"/>
                </a:cubicBezTo>
                <a:lnTo>
                  <a:pt x="176726" y="82277"/>
                </a:lnTo>
                <a:cubicBezTo>
                  <a:pt x="180228" y="79942"/>
                  <a:pt x="184864" y="80409"/>
                  <a:pt x="187832" y="83377"/>
                </a:cubicBezTo>
                <a:lnTo>
                  <a:pt x="194235" y="89780"/>
                </a:lnTo>
                <a:cubicBezTo>
                  <a:pt x="197204" y="92749"/>
                  <a:pt x="197670" y="97418"/>
                  <a:pt x="195336" y="100886"/>
                </a:cubicBezTo>
                <a:lnTo>
                  <a:pt x="187565" y="112526"/>
                </a:lnTo>
                <a:cubicBezTo>
                  <a:pt x="188199" y="114093"/>
                  <a:pt x="188766" y="115727"/>
                  <a:pt x="189233" y="117428"/>
                </a:cubicBezTo>
                <a:cubicBezTo>
                  <a:pt x="189700" y="119129"/>
                  <a:pt x="190000" y="120797"/>
                  <a:pt x="190233" y="122498"/>
                </a:cubicBezTo>
                <a:lnTo>
                  <a:pt x="202806" y="128701"/>
                </a:lnTo>
                <a:cubicBezTo>
                  <a:pt x="206575" y="130569"/>
                  <a:pt x="208509" y="134837"/>
                  <a:pt x="207409" y="138873"/>
                </a:cubicBezTo>
                <a:lnTo>
                  <a:pt x="205074" y="147611"/>
                </a:lnTo>
                <a:cubicBezTo>
                  <a:pt x="203974" y="151646"/>
                  <a:pt x="200205" y="154381"/>
                  <a:pt x="196003" y="154114"/>
                </a:cubicBezTo>
                <a:lnTo>
                  <a:pt x="181996" y="153214"/>
                </a:lnTo>
                <a:cubicBezTo>
                  <a:pt x="179894" y="155915"/>
                  <a:pt x="177460" y="158416"/>
                  <a:pt x="174692" y="160551"/>
                </a:cubicBezTo>
                <a:lnTo>
                  <a:pt x="175592" y="174525"/>
                </a:lnTo>
                <a:cubicBezTo>
                  <a:pt x="175859" y="178727"/>
                  <a:pt x="173124" y="182529"/>
                  <a:pt x="169089" y="183596"/>
                </a:cubicBezTo>
                <a:lnTo>
                  <a:pt x="160351" y="185931"/>
                </a:lnTo>
                <a:cubicBezTo>
                  <a:pt x="156282" y="187032"/>
                  <a:pt x="152046" y="185097"/>
                  <a:pt x="150179" y="181329"/>
                </a:cubicBezTo>
                <a:lnTo>
                  <a:pt x="143976" y="168789"/>
                </a:lnTo>
                <a:cubicBezTo>
                  <a:pt x="140540" y="168322"/>
                  <a:pt x="137172" y="167388"/>
                  <a:pt x="134004" y="166087"/>
                </a:cubicBezTo>
                <a:lnTo>
                  <a:pt x="122331" y="173858"/>
                </a:lnTo>
                <a:cubicBezTo>
                  <a:pt x="118829" y="176192"/>
                  <a:pt x="114193" y="175726"/>
                  <a:pt x="111225" y="172757"/>
                </a:cubicBezTo>
                <a:lnTo>
                  <a:pt x="104822" y="166354"/>
                </a:lnTo>
                <a:cubicBezTo>
                  <a:pt x="101853" y="163386"/>
                  <a:pt x="101387" y="158750"/>
                  <a:pt x="103721" y="155248"/>
                </a:cubicBezTo>
                <a:lnTo>
                  <a:pt x="111492" y="143575"/>
                </a:lnTo>
                <a:cubicBezTo>
                  <a:pt x="110858" y="142008"/>
                  <a:pt x="110291" y="140374"/>
                  <a:pt x="109824" y="138673"/>
                </a:cubicBezTo>
                <a:cubicBezTo>
                  <a:pt x="109357" y="136972"/>
                  <a:pt x="109057" y="135271"/>
                  <a:pt x="108824" y="133603"/>
                </a:cubicBezTo>
                <a:lnTo>
                  <a:pt x="96251" y="127400"/>
                </a:lnTo>
                <a:cubicBezTo>
                  <a:pt x="92482" y="125533"/>
                  <a:pt x="90581" y="121264"/>
                  <a:pt x="91648" y="117228"/>
                </a:cubicBezTo>
                <a:lnTo>
                  <a:pt x="93983" y="108490"/>
                </a:lnTo>
                <a:cubicBezTo>
                  <a:pt x="95083" y="104455"/>
                  <a:pt x="98852" y="101720"/>
                  <a:pt x="103054" y="101987"/>
                </a:cubicBezTo>
                <a:lnTo>
                  <a:pt x="117028" y="102887"/>
                </a:lnTo>
                <a:cubicBezTo>
                  <a:pt x="119129" y="100186"/>
                  <a:pt x="121564" y="97685"/>
                  <a:pt x="124332" y="95550"/>
                </a:cubicBezTo>
                <a:lnTo>
                  <a:pt x="123431" y="81610"/>
                </a:lnTo>
                <a:cubicBezTo>
                  <a:pt x="123165" y="77407"/>
                  <a:pt x="125899" y="73605"/>
                  <a:pt x="129935" y="72538"/>
                </a:cubicBezTo>
                <a:lnTo>
                  <a:pt x="138673" y="70204"/>
                </a:lnTo>
                <a:close/>
                <a:moveTo>
                  <a:pt x="149545" y="113393"/>
                </a:moveTo>
                <a:cubicBezTo>
                  <a:pt x="141446" y="113402"/>
                  <a:pt x="134878" y="119985"/>
                  <a:pt x="134887" y="128084"/>
                </a:cubicBezTo>
                <a:cubicBezTo>
                  <a:pt x="134897" y="136183"/>
                  <a:pt x="141480" y="142751"/>
                  <a:pt x="149579" y="142742"/>
                </a:cubicBezTo>
                <a:cubicBezTo>
                  <a:pt x="157678" y="142732"/>
                  <a:pt x="164245" y="136150"/>
                  <a:pt x="164236" y="128051"/>
                </a:cubicBezTo>
                <a:cubicBezTo>
                  <a:pt x="164227" y="119952"/>
                  <a:pt x="157644" y="113384"/>
                  <a:pt x="149545" y="113393"/>
                </a:cubicBezTo>
                <a:close/>
                <a:moveTo>
                  <a:pt x="75006" y="-15175"/>
                </a:moveTo>
                <a:lnTo>
                  <a:pt x="83744" y="-12840"/>
                </a:lnTo>
                <a:cubicBezTo>
                  <a:pt x="87779" y="-11739"/>
                  <a:pt x="90514" y="-7937"/>
                  <a:pt x="90247" y="-3769"/>
                </a:cubicBezTo>
                <a:lnTo>
                  <a:pt x="89347" y="10172"/>
                </a:lnTo>
                <a:cubicBezTo>
                  <a:pt x="92115" y="12306"/>
                  <a:pt x="94550" y="14774"/>
                  <a:pt x="96651" y="17509"/>
                </a:cubicBezTo>
                <a:lnTo>
                  <a:pt x="110658" y="16609"/>
                </a:lnTo>
                <a:cubicBezTo>
                  <a:pt x="114827" y="16342"/>
                  <a:pt x="118629" y="19077"/>
                  <a:pt x="119730" y="23112"/>
                </a:cubicBezTo>
                <a:lnTo>
                  <a:pt x="122064" y="31850"/>
                </a:lnTo>
                <a:cubicBezTo>
                  <a:pt x="123131" y="35886"/>
                  <a:pt x="121230" y="40154"/>
                  <a:pt x="117462" y="42022"/>
                </a:cubicBezTo>
                <a:lnTo>
                  <a:pt x="104888" y="48225"/>
                </a:lnTo>
                <a:cubicBezTo>
                  <a:pt x="104655" y="49926"/>
                  <a:pt x="104321" y="51627"/>
                  <a:pt x="103888" y="53295"/>
                </a:cubicBezTo>
                <a:cubicBezTo>
                  <a:pt x="103454" y="54962"/>
                  <a:pt x="102854" y="56630"/>
                  <a:pt x="102220" y="58197"/>
                </a:cubicBezTo>
                <a:lnTo>
                  <a:pt x="109991" y="69870"/>
                </a:lnTo>
                <a:cubicBezTo>
                  <a:pt x="112326" y="73372"/>
                  <a:pt x="111859" y="78008"/>
                  <a:pt x="108890" y="80976"/>
                </a:cubicBezTo>
                <a:lnTo>
                  <a:pt x="102487" y="87379"/>
                </a:lnTo>
                <a:cubicBezTo>
                  <a:pt x="99519" y="90347"/>
                  <a:pt x="94883" y="90814"/>
                  <a:pt x="91381" y="88480"/>
                </a:cubicBezTo>
                <a:lnTo>
                  <a:pt x="79709" y="80709"/>
                </a:lnTo>
                <a:cubicBezTo>
                  <a:pt x="76540" y="82010"/>
                  <a:pt x="73172" y="82944"/>
                  <a:pt x="69737" y="83410"/>
                </a:cubicBezTo>
                <a:lnTo>
                  <a:pt x="63533" y="95950"/>
                </a:lnTo>
                <a:cubicBezTo>
                  <a:pt x="61666" y="99719"/>
                  <a:pt x="57397" y="101620"/>
                  <a:pt x="53361" y="100553"/>
                </a:cubicBezTo>
                <a:lnTo>
                  <a:pt x="44623" y="98218"/>
                </a:lnTo>
                <a:cubicBezTo>
                  <a:pt x="40555" y="97118"/>
                  <a:pt x="37853" y="93316"/>
                  <a:pt x="38120" y="89147"/>
                </a:cubicBezTo>
                <a:lnTo>
                  <a:pt x="39020" y="75173"/>
                </a:lnTo>
                <a:cubicBezTo>
                  <a:pt x="36252" y="73038"/>
                  <a:pt x="33818" y="70570"/>
                  <a:pt x="31717" y="67836"/>
                </a:cubicBezTo>
                <a:lnTo>
                  <a:pt x="17709" y="68736"/>
                </a:lnTo>
                <a:cubicBezTo>
                  <a:pt x="13540" y="69003"/>
                  <a:pt x="9738" y="66268"/>
                  <a:pt x="8638" y="62233"/>
                </a:cubicBezTo>
                <a:lnTo>
                  <a:pt x="6303" y="53495"/>
                </a:lnTo>
                <a:cubicBezTo>
                  <a:pt x="5236" y="49459"/>
                  <a:pt x="7137" y="45190"/>
                  <a:pt x="10906" y="43323"/>
                </a:cubicBezTo>
                <a:lnTo>
                  <a:pt x="23479" y="37119"/>
                </a:lnTo>
                <a:cubicBezTo>
                  <a:pt x="23712" y="35419"/>
                  <a:pt x="24046" y="33751"/>
                  <a:pt x="24480" y="32050"/>
                </a:cubicBezTo>
                <a:cubicBezTo>
                  <a:pt x="24946" y="30349"/>
                  <a:pt x="25480" y="28715"/>
                  <a:pt x="26147" y="27148"/>
                </a:cubicBezTo>
                <a:lnTo>
                  <a:pt x="18376" y="15508"/>
                </a:lnTo>
                <a:cubicBezTo>
                  <a:pt x="16042" y="12006"/>
                  <a:pt x="16509" y="7371"/>
                  <a:pt x="19477" y="4402"/>
                </a:cubicBezTo>
                <a:lnTo>
                  <a:pt x="25880" y="-2001"/>
                </a:lnTo>
                <a:cubicBezTo>
                  <a:pt x="28848" y="-4969"/>
                  <a:pt x="33484" y="-5436"/>
                  <a:pt x="36986" y="-3102"/>
                </a:cubicBezTo>
                <a:lnTo>
                  <a:pt x="48659" y="4669"/>
                </a:lnTo>
                <a:cubicBezTo>
                  <a:pt x="51827" y="3368"/>
                  <a:pt x="55196" y="2435"/>
                  <a:pt x="58631" y="1968"/>
                </a:cubicBezTo>
                <a:lnTo>
                  <a:pt x="64834" y="-10572"/>
                </a:lnTo>
                <a:cubicBezTo>
                  <a:pt x="66702" y="-14341"/>
                  <a:pt x="70937" y="-16242"/>
                  <a:pt x="75006" y="-15175"/>
                </a:cubicBezTo>
                <a:close/>
                <a:moveTo>
                  <a:pt x="64167" y="28015"/>
                </a:moveTo>
                <a:cubicBezTo>
                  <a:pt x="56068" y="28015"/>
                  <a:pt x="49493" y="34590"/>
                  <a:pt x="49493" y="42689"/>
                </a:cubicBezTo>
                <a:cubicBezTo>
                  <a:pt x="49493" y="50788"/>
                  <a:pt x="56068" y="57363"/>
                  <a:pt x="64167" y="57363"/>
                </a:cubicBezTo>
                <a:cubicBezTo>
                  <a:pt x="72266" y="57363"/>
                  <a:pt x="78841" y="50788"/>
                  <a:pt x="78841" y="42689"/>
                </a:cubicBezTo>
                <a:cubicBezTo>
                  <a:pt x="78841" y="34590"/>
                  <a:pt x="72266" y="28015"/>
                  <a:pt x="64167" y="2801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4" name="Text 22"/>
          <p:cNvSpPr/>
          <p:nvPr/>
        </p:nvSpPr>
        <p:spPr>
          <a:xfrm>
            <a:off x="1041613" y="2745193"/>
            <a:ext cx="1340437" cy="273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应用逻辑层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41613" y="3018403"/>
            <a:ext cx="1297748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Application Logic Layer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770881" y="2847647"/>
            <a:ext cx="922084" cy="239059"/>
          </a:xfrm>
          <a:custGeom>
            <a:avLst/>
            <a:gdLst/>
            <a:ahLst/>
            <a:cxnLst/>
            <a:rect l="l" t="t" r="r" b="b"/>
            <a:pathLst>
              <a:path w="922084" h="239059">
                <a:moveTo>
                  <a:pt x="34152" y="0"/>
                </a:moveTo>
                <a:lnTo>
                  <a:pt x="887932" y="0"/>
                </a:lnTo>
                <a:cubicBezTo>
                  <a:pt x="906794" y="0"/>
                  <a:pt x="922084" y="15290"/>
                  <a:pt x="922084" y="34152"/>
                </a:cubicBezTo>
                <a:lnTo>
                  <a:pt x="922084" y="204907"/>
                </a:lnTo>
                <a:cubicBezTo>
                  <a:pt x="922084" y="223768"/>
                  <a:pt x="906794" y="239059"/>
                  <a:pt x="887932" y="239059"/>
                </a:cubicBezTo>
                <a:lnTo>
                  <a:pt x="34152" y="239059"/>
                </a:lnTo>
                <a:cubicBezTo>
                  <a:pt x="15290" y="239059"/>
                  <a:pt x="0" y="223768"/>
                  <a:pt x="0" y="204907"/>
                </a:cubicBezTo>
                <a:lnTo>
                  <a:pt x="0" y="34152"/>
                </a:lnTo>
                <a:cubicBezTo>
                  <a:pt x="0" y="15303"/>
                  <a:pt x="15303" y="0"/>
                  <a:pt x="34152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0770881" y="2847647"/>
            <a:ext cx="981849" cy="239059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三人共同实现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99462" y="3295882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781700" y="3389798"/>
            <a:ext cx="153681" cy="153681"/>
          </a:xfrm>
          <a:custGeom>
            <a:avLst/>
            <a:gdLst/>
            <a:ahLst/>
            <a:cxnLst/>
            <a:rect l="l" t="t" r="r" b="b"/>
            <a:pathLst>
              <a:path w="153681" h="153681">
                <a:moveTo>
                  <a:pt x="76840" y="0"/>
                </a:moveTo>
                <a:cubicBezTo>
                  <a:pt x="78221" y="0"/>
                  <a:pt x="79602" y="300"/>
                  <a:pt x="80862" y="870"/>
                </a:cubicBezTo>
                <a:lnTo>
                  <a:pt x="137412" y="24853"/>
                </a:lnTo>
                <a:cubicBezTo>
                  <a:pt x="144016" y="27645"/>
                  <a:pt x="148938" y="34158"/>
                  <a:pt x="148908" y="42022"/>
                </a:cubicBezTo>
                <a:cubicBezTo>
                  <a:pt x="148758" y="71798"/>
                  <a:pt x="136512" y="126276"/>
                  <a:pt x="84795" y="151039"/>
                </a:cubicBezTo>
                <a:cubicBezTo>
                  <a:pt x="79782" y="153441"/>
                  <a:pt x="73959" y="153441"/>
                  <a:pt x="68946" y="151039"/>
                </a:cubicBezTo>
                <a:cubicBezTo>
                  <a:pt x="17199" y="126276"/>
                  <a:pt x="4983" y="71798"/>
                  <a:pt x="4833" y="42022"/>
                </a:cubicBezTo>
                <a:cubicBezTo>
                  <a:pt x="4803" y="34158"/>
                  <a:pt x="9725" y="27645"/>
                  <a:pt x="16329" y="24853"/>
                </a:cubicBezTo>
                <a:lnTo>
                  <a:pt x="72848" y="870"/>
                </a:lnTo>
                <a:cubicBezTo>
                  <a:pt x="74109" y="300"/>
                  <a:pt x="75460" y="0"/>
                  <a:pt x="76840" y="0"/>
                </a:cubicBezTo>
                <a:close/>
                <a:moveTo>
                  <a:pt x="76840" y="20051"/>
                </a:moveTo>
                <a:lnTo>
                  <a:pt x="76840" y="133540"/>
                </a:lnTo>
                <a:cubicBezTo>
                  <a:pt x="118262" y="113490"/>
                  <a:pt x="129398" y="69066"/>
                  <a:pt x="129668" y="42472"/>
                </a:cubicBezTo>
                <a:lnTo>
                  <a:pt x="76840" y="20081"/>
                </a:lnTo>
                <a:lnTo>
                  <a:pt x="76840" y="20081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Text 28"/>
          <p:cNvSpPr/>
          <p:nvPr/>
        </p:nvSpPr>
        <p:spPr>
          <a:xfrm>
            <a:off x="469580" y="3577630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8118" y="3782538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身份验证控制器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324483" y="3295882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616325" y="3389798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72428" y="-3902"/>
                </a:moveTo>
                <a:cubicBezTo>
                  <a:pt x="69006" y="-4592"/>
                  <a:pt x="65494" y="-4592"/>
                  <a:pt x="62073" y="-3902"/>
                </a:cubicBezTo>
                <a:lnTo>
                  <a:pt x="5793" y="7354"/>
                </a:lnTo>
                <a:cubicBezTo>
                  <a:pt x="2431" y="8014"/>
                  <a:pt x="0" y="10986"/>
                  <a:pt x="0" y="14408"/>
                </a:cubicBezTo>
                <a:cubicBezTo>
                  <a:pt x="0" y="17499"/>
                  <a:pt x="1951" y="20201"/>
                  <a:pt x="4803" y="21191"/>
                </a:cubicBezTo>
                <a:lnTo>
                  <a:pt x="4803" y="43223"/>
                </a:lnTo>
                <a:lnTo>
                  <a:pt x="90" y="66815"/>
                </a:lnTo>
                <a:cubicBezTo>
                  <a:pt x="30" y="67085"/>
                  <a:pt x="0" y="67385"/>
                  <a:pt x="0" y="67686"/>
                </a:cubicBezTo>
                <a:cubicBezTo>
                  <a:pt x="0" y="70087"/>
                  <a:pt x="1951" y="72068"/>
                  <a:pt x="4382" y="72068"/>
                </a:cubicBezTo>
                <a:lnTo>
                  <a:pt x="14858" y="72068"/>
                </a:lnTo>
                <a:cubicBezTo>
                  <a:pt x="17259" y="72068"/>
                  <a:pt x="19240" y="70117"/>
                  <a:pt x="19240" y="67686"/>
                </a:cubicBezTo>
                <a:cubicBezTo>
                  <a:pt x="19240" y="67385"/>
                  <a:pt x="19210" y="67115"/>
                  <a:pt x="19150" y="66815"/>
                </a:cubicBezTo>
                <a:lnTo>
                  <a:pt x="14408" y="43223"/>
                </a:lnTo>
                <a:lnTo>
                  <a:pt x="14408" y="23202"/>
                </a:lnTo>
                <a:lnTo>
                  <a:pt x="28815" y="26084"/>
                </a:lnTo>
                <a:lnTo>
                  <a:pt x="28815" y="43223"/>
                </a:lnTo>
                <a:cubicBezTo>
                  <a:pt x="28815" y="64444"/>
                  <a:pt x="46014" y="81643"/>
                  <a:pt x="67235" y="81643"/>
                </a:cubicBezTo>
                <a:cubicBezTo>
                  <a:pt x="88456" y="81643"/>
                  <a:pt x="105655" y="64444"/>
                  <a:pt x="105655" y="43223"/>
                </a:cubicBezTo>
                <a:lnTo>
                  <a:pt x="105655" y="26084"/>
                </a:lnTo>
                <a:lnTo>
                  <a:pt x="128678" y="21491"/>
                </a:lnTo>
                <a:cubicBezTo>
                  <a:pt x="132039" y="20801"/>
                  <a:pt x="134471" y="17829"/>
                  <a:pt x="134471" y="14408"/>
                </a:cubicBezTo>
                <a:cubicBezTo>
                  <a:pt x="134471" y="10986"/>
                  <a:pt x="132039" y="8014"/>
                  <a:pt x="128678" y="7354"/>
                </a:cubicBezTo>
                <a:lnTo>
                  <a:pt x="72428" y="-3902"/>
                </a:lnTo>
                <a:close/>
                <a:moveTo>
                  <a:pt x="67235" y="67235"/>
                </a:moveTo>
                <a:cubicBezTo>
                  <a:pt x="53968" y="67235"/>
                  <a:pt x="43223" y="56490"/>
                  <a:pt x="43223" y="43223"/>
                </a:cubicBezTo>
                <a:lnTo>
                  <a:pt x="91248" y="43223"/>
                </a:lnTo>
                <a:cubicBezTo>
                  <a:pt x="91248" y="56490"/>
                  <a:pt x="80502" y="67235"/>
                  <a:pt x="67235" y="67235"/>
                </a:cubicBezTo>
                <a:close/>
                <a:moveTo>
                  <a:pt x="36049" y="96080"/>
                </a:moveTo>
                <a:cubicBezTo>
                  <a:pt x="17619" y="104545"/>
                  <a:pt x="4803" y="123155"/>
                  <a:pt x="4803" y="144766"/>
                </a:cubicBezTo>
                <a:cubicBezTo>
                  <a:pt x="4803" y="149689"/>
                  <a:pt x="8795" y="153681"/>
                  <a:pt x="13717" y="153681"/>
                </a:cubicBezTo>
                <a:lnTo>
                  <a:pt x="60032" y="153681"/>
                </a:lnTo>
                <a:lnTo>
                  <a:pt x="60032" y="109858"/>
                </a:lnTo>
                <a:lnTo>
                  <a:pt x="42802" y="96951"/>
                </a:lnTo>
                <a:cubicBezTo>
                  <a:pt x="40851" y="95480"/>
                  <a:pt x="38240" y="95090"/>
                  <a:pt x="36019" y="96110"/>
                </a:cubicBezTo>
                <a:close/>
                <a:moveTo>
                  <a:pt x="74439" y="153681"/>
                </a:moveTo>
                <a:lnTo>
                  <a:pt x="120753" y="153681"/>
                </a:lnTo>
                <a:cubicBezTo>
                  <a:pt x="125676" y="153681"/>
                  <a:pt x="129668" y="149689"/>
                  <a:pt x="129668" y="144766"/>
                </a:cubicBezTo>
                <a:cubicBezTo>
                  <a:pt x="129668" y="123155"/>
                  <a:pt x="116851" y="104545"/>
                  <a:pt x="98422" y="96110"/>
                </a:cubicBezTo>
                <a:cubicBezTo>
                  <a:pt x="96200" y="95090"/>
                  <a:pt x="93589" y="95480"/>
                  <a:pt x="91638" y="96951"/>
                </a:cubicBezTo>
                <a:lnTo>
                  <a:pt x="74409" y="109858"/>
                </a:lnTo>
                <a:lnTo>
                  <a:pt x="74409" y="153681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4" name="Text 32"/>
          <p:cNvSpPr/>
          <p:nvPr/>
        </p:nvSpPr>
        <p:spPr>
          <a:xfrm>
            <a:off x="3294601" y="3577630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303138" y="3782538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学生控制器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49504" y="3295882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7412531" y="3389798"/>
            <a:ext cx="192101" cy="153681"/>
          </a:xfrm>
          <a:custGeom>
            <a:avLst/>
            <a:gdLst/>
            <a:ahLst/>
            <a:cxnLst/>
            <a:rect l="l" t="t" r="r" b="b"/>
            <a:pathLst>
              <a:path w="192101" h="153681">
                <a:moveTo>
                  <a:pt x="38420" y="28815"/>
                </a:moveTo>
                <a:cubicBezTo>
                  <a:pt x="38420" y="18220"/>
                  <a:pt x="47035" y="9605"/>
                  <a:pt x="57630" y="9605"/>
                </a:cubicBezTo>
                <a:lnTo>
                  <a:pt x="163286" y="9605"/>
                </a:lnTo>
                <a:cubicBezTo>
                  <a:pt x="173881" y="9605"/>
                  <a:pt x="182496" y="18220"/>
                  <a:pt x="182496" y="28815"/>
                </a:cubicBezTo>
                <a:lnTo>
                  <a:pt x="182496" y="100853"/>
                </a:lnTo>
                <a:lnTo>
                  <a:pt x="153681" y="100853"/>
                </a:lnTo>
                <a:lnTo>
                  <a:pt x="153681" y="96050"/>
                </a:lnTo>
                <a:cubicBezTo>
                  <a:pt x="153681" y="90738"/>
                  <a:pt x="149388" y="86445"/>
                  <a:pt x="144076" y="86445"/>
                </a:cubicBezTo>
                <a:lnTo>
                  <a:pt x="124866" y="86445"/>
                </a:lnTo>
                <a:cubicBezTo>
                  <a:pt x="119553" y="86445"/>
                  <a:pt x="115261" y="90738"/>
                  <a:pt x="115261" y="96050"/>
                </a:cubicBezTo>
                <a:lnTo>
                  <a:pt x="115261" y="100853"/>
                </a:lnTo>
                <a:lnTo>
                  <a:pt x="76510" y="100853"/>
                </a:lnTo>
                <a:cubicBezTo>
                  <a:pt x="79782" y="95210"/>
                  <a:pt x="81643" y="88637"/>
                  <a:pt x="81643" y="81643"/>
                </a:cubicBezTo>
                <a:cubicBezTo>
                  <a:pt x="81643" y="60422"/>
                  <a:pt x="64444" y="43223"/>
                  <a:pt x="43223" y="43223"/>
                </a:cubicBezTo>
                <a:cubicBezTo>
                  <a:pt x="41602" y="43223"/>
                  <a:pt x="39981" y="43313"/>
                  <a:pt x="38420" y="43523"/>
                </a:cubicBezTo>
                <a:lnTo>
                  <a:pt x="38420" y="28815"/>
                </a:lnTo>
                <a:close/>
                <a:moveTo>
                  <a:pt x="99952" y="134471"/>
                </a:moveTo>
                <a:cubicBezTo>
                  <a:pt x="98422" y="127207"/>
                  <a:pt x="95060" y="120633"/>
                  <a:pt x="90317" y="115261"/>
                </a:cubicBezTo>
                <a:lnTo>
                  <a:pt x="182496" y="115261"/>
                </a:lnTo>
                <a:cubicBezTo>
                  <a:pt x="182496" y="125856"/>
                  <a:pt x="173881" y="134471"/>
                  <a:pt x="163286" y="134471"/>
                </a:cubicBezTo>
                <a:lnTo>
                  <a:pt x="99952" y="134471"/>
                </a:lnTo>
                <a:close/>
                <a:moveTo>
                  <a:pt x="19210" y="81643"/>
                </a:moveTo>
                <a:cubicBezTo>
                  <a:pt x="19210" y="68390"/>
                  <a:pt x="29970" y="57630"/>
                  <a:pt x="43223" y="57630"/>
                </a:cubicBezTo>
                <a:cubicBezTo>
                  <a:pt x="56476" y="57630"/>
                  <a:pt x="67235" y="68390"/>
                  <a:pt x="67235" y="81643"/>
                </a:cubicBezTo>
                <a:cubicBezTo>
                  <a:pt x="67235" y="94896"/>
                  <a:pt x="56476" y="105655"/>
                  <a:pt x="43223" y="105655"/>
                </a:cubicBezTo>
                <a:cubicBezTo>
                  <a:pt x="29970" y="105655"/>
                  <a:pt x="19210" y="94896"/>
                  <a:pt x="19210" y="81643"/>
                </a:cubicBezTo>
                <a:close/>
                <a:moveTo>
                  <a:pt x="0" y="144076"/>
                </a:moveTo>
                <a:cubicBezTo>
                  <a:pt x="0" y="128167"/>
                  <a:pt x="12907" y="115261"/>
                  <a:pt x="28815" y="115261"/>
                </a:cubicBezTo>
                <a:lnTo>
                  <a:pt x="57630" y="115261"/>
                </a:lnTo>
                <a:cubicBezTo>
                  <a:pt x="73539" y="115261"/>
                  <a:pt x="86445" y="128167"/>
                  <a:pt x="86445" y="144076"/>
                </a:cubicBezTo>
                <a:cubicBezTo>
                  <a:pt x="86445" y="149388"/>
                  <a:pt x="82153" y="153681"/>
                  <a:pt x="76840" y="153681"/>
                </a:cubicBezTo>
                <a:lnTo>
                  <a:pt x="9605" y="153681"/>
                </a:lnTo>
                <a:cubicBezTo>
                  <a:pt x="4292" y="153681"/>
                  <a:pt x="0" y="149388"/>
                  <a:pt x="0" y="144076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8" name="Text 36"/>
          <p:cNvSpPr/>
          <p:nvPr/>
        </p:nvSpPr>
        <p:spPr>
          <a:xfrm>
            <a:off x="6119621" y="3577630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Teacher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128159" y="3782538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教师控制器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974525" y="3295882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10266367" y="3389798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67235" y="74439"/>
                </a:moveTo>
                <a:cubicBezTo>
                  <a:pt x="47356" y="74439"/>
                  <a:pt x="31216" y="58300"/>
                  <a:pt x="31216" y="38420"/>
                </a:cubicBezTo>
                <a:cubicBezTo>
                  <a:pt x="31216" y="18541"/>
                  <a:pt x="47356" y="2401"/>
                  <a:pt x="67235" y="2401"/>
                </a:cubicBezTo>
                <a:cubicBezTo>
                  <a:pt x="87115" y="2401"/>
                  <a:pt x="103254" y="18541"/>
                  <a:pt x="103254" y="38420"/>
                </a:cubicBezTo>
                <a:cubicBezTo>
                  <a:pt x="103254" y="58300"/>
                  <a:pt x="87115" y="74439"/>
                  <a:pt x="67235" y="74439"/>
                </a:cubicBezTo>
                <a:close/>
                <a:moveTo>
                  <a:pt x="58080" y="91248"/>
                </a:moveTo>
                <a:lnTo>
                  <a:pt x="76390" y="91248"/>
                </a:lnTo>
                <a:cubicBezTo>
                  <a:pt x="79302" y="91248"/>
                  <a:pt x="81643" y="93589"/>
                  <a:pt x="81643" y="96501"/>
                </a:cubicBezTo>
                <a:cubicBezTo>
                  <a:pt x="81643" y="97761"/>
                  <a:pt x="81193" y="98962"/>
                  <a:pt x="80382" y="99922"/>
                </a:cubicBezTo>
                <a:lnTo>
                  <a:pt x="72158" y="109527"/>
                </a:lnTo>
                <a:lnTo>
                  <a:pt x="81463" y="144076"/>
                </a:lnTo>
                <a:lnTo>
                  <a:pt x="81643" y="144076"/>
                </a:lnTo>
                <a:lnTo>
                  <a:pt x="92028" y="102504"/>
                </a:lnTo>
                <a:cubicBezTo>
                  <a:pt x="92689" y="99892"/>
                  <a:pt x="95360" y="98302"/>
                  <a:pt x="97881" y="99262"/>
                </a:cubicBezTo>
                <a:cubicBezTo>
                  <a:pt x="116461" y="106346"/>
                  <a:pt x="129668" y="124355"/>
                  <a:pt x="129668" y="145426"/>
                </a:cubicBezTo>
                <a:cubicBezTo>
                  <a:pt x="129668" y="149959"/>
                  <a:pt x="125976" y="153651"/>
                  <a:pt x="121444" y="153651"/>
                </a:cubicBezTo>
                <a:lnTo>
                  <a:pt x="13027" y="153681"/>
                </a:lnTo>
                <a:cubicBezTo>
                  <a:pt x="8494" y="153681"/>
                  <a:pt x="4803" y="149989"/>
                  <a:pt x="4803" y="145456"/>
                </a:cubicBezTo>
                <a:cubicBezTo>
                  <a:pt x="4803" y="124385"/>
                  <a:pt x="18009" y="106376"/>
                  <a:pt x="36589" y="99292"/>
                </a:cubicBezTo>
                <a:cubicBezTo>
                  <a:pt x="39111" y="98332"/>
                  <a:pt x="41782" y="99922"/>
                  <a:pt x="42442" y="102534"/>
                </a:cubicBezTo>
                <a:lnTo>
                  <a:pt x="52828" y="144106"/>
                </a:lnTo>
                <a:lnTo>
                  <a:pt x="53008" y="144106"/>
                </a:lnTo>
                <a:lnTo>
                  <a:pt x="62313" y="109558"/>
                </a:lnTo>
                <a:lnTo>
                  <a:pt x="54088" y="99952"/>
                </a:lnTo>
                <a:cubicBezTo>
                  <a:pt x="53278" y="98992"/>
                  <a:pt x="52828" y="97791"/>
                  <a:pt x="52828" y="96531"/>
                </a:cubicBezTo>
                <a:cubicBezTo>
                  <a:pt x="52828" y="93619"/>
                  <a:pt x="55169" y="91278"/>
                  <a:pt x="58080" y="91278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2" name="Text 40"/>
          <p:cNvSpPr/>
          <p:nvPr/>
        </p:nvSpPr>
        <p:spPr>
          <a:xfrm>
            <a:off x="8944642" y="3577630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Secretary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953180" y="3782538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秘书控制器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50050" y="4260655"/>
            <a:ext cx="11491899" cy="1545345"/>
          </a:xfrm>
          <a:custGeom>
            <a:avLst/>
            <a:gdLst/>
            <a:ahLst/>
            <a:cxnLst/>
            <a:rect l="l" t="t" r="r" b="b"/>
            <a:pathLst>
              <a:path w="11491899" h="1545345">
                <a:moveTo>
                  <a:pt x="102456" y="0"/>
                </a:moveTo>
                <a:lnTo>
                  <a:pt x="11389443" y="0"/>
                </a:lnTo>
                <a:cubicBezTo>
                  <a:pt x="11446028" y="0"/>
                  <a:pt x="11491899" y="45871"/>
                  <a:pt x="11491899" y="102456"/>
                </a:cubicBezTo>
                <a:lnTo>
                  <a:pt x="11491899" y="1442888"/>
                </a:lnTo>
                <a:cubicBezTo>
                  <a:pt x="11491899" y="1499473"/>
                  <a:pt x="11446028" y="1545345"/>
                  <a:pt x="11389443" y="1545345"/>
                </a:cubicBezTo>
                <a:lnTo>
                  <a:pt x="102456" y="1545345"/>
                </a:lnTo>
                <a:cubicBezTo>
                  <a:pt x="45871" y="1545345"/>
                  <a:pt x="0" y="1499473"/>
                  <a:pt x="0" y="1442888"/>
                </a:cubicBezTo>
                <a:lnTo>
                  <a:pt x="0" y="102456"/>
                </a:lnTo>
                <a:cubicBezTo>
                  <a:pt x="0" y="45871"/>
                  <a:pt x="45871" y="0"/>
                  <a:pt x="102456" y="0"/>
                </a:cubicBezTo>
                <a:close/>
              </a:path>
            </a:pathLst>
          </a:custGeom>
          <a:solidFill>
            <a:srgbClr val="7C8C9A">
              <a:alpha val="10196"/>
            </a:srgbClr>
          </a:solidFill>
          <a:ln w="25400">
            <a:solidFill>
              <a:srgbClr val="7C8C9A"/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495193" y="4422874"/>
            <a:ext cx="409815" cy="409815"/>
          </a:xfrm>
          <a:custGeom>
            <a:avLst/>
            <a:gdLst/>
            <a:ahLst/>
            <a:cxnLst/>
            <a:rect l="l" t="t" r="r" b="b"/>
            <a:pathLst>
              <a:path w="409815" h="409815">
                <a:moveTo>
                  <a:pt x="68304" y="0"/>
                </a:moveTo>
                <a:lnTo>
                  <a:pt x="341511" y="0"/>
                </a:lnTo>
                <a:cubicBezTo>
                  <a:pt x="379234" y="0"/>
                  <a:pt x="409815" y="30581"/>
                  <a:pt x="409815" y="68304"/>
                </a:cubicBezTo>
                <a:lnTo>
                  <a:pt x="409815" y="341511"/>
                </a:lnTo>
                <a:cubicBezTo>
                  <a:pt x="409815" y="379234"/>
                  <a:pt x="379234" y="409815"/>
                  <a:pt x="341511" y="409815"/>
                </a:cubicBezTo>
                <a:lnTo>
                  <a:pt x="68304" y="409815"/>
                </a:lnTo>
                <a:cubicBezTo>
                  <a:pt x="30581" y="409815"/>
                  <a:pt x="0" y="379234"/>
                  <a:pt x="0" y="341511"/>
                </a:cubicBezTo>
                <a:lnTo>
                  <a:pt x="0" y="68304"/>
                </a:lnTo>
                <a:cubicBezTo>
                  <a:pt x="0" y="30606"/>
                  <a:pt x="30606" y="0"/>
                  <a:pt x="68304" y="0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46" name="Shape 44"/>
          <p:cNvSpPr/>
          <p:nvPr/>
        </p:nvSpPr>
        <p:spPr>
          <a:xfrm>
            <a:off x="614723" y="4542403"/>
            <a:ext cx="170756" cy="170756"/>
          </a:xfrm>
          <a:custGeom>
            <a:avLst/>
            <a:gdLst/>
            <a:ahLst/>
            <a:cxnLst/>
            <a:rect l="l" t="t" r="r" b="b"/>
            <a:pathLst>
              <a:path w="170756" h="170756">
                <a:moveTo>
                  <a:pt x="74806" y="-834"/>
                </a:moveTo>
                <a:cubicBezTo>
                  <a:pt x="81409" y="-4636"/>
                  <a:pt x="89547" y="-4636"/>
                  <a:pt x="96150" y="-834"/>
                </a:cubicBezTo>
                <a:lnTo>
                  <a:pt x="154815" y="33017"/>
                </a:lnTo>
                <a:cubicBezTo>
                  <a:pt x="161418" y="36819"/>
                  <a:pt x="165487" y="43890"/>
                  <a:pt x="165487" y="51494"/>
                </a:cubicBezTo>
                <a:lnTo>
                  <a:pt x="165487" y="119196"/>
                </a:lnTo>
                <a:cubicBezTo>
                  <a:pt x="165487" y="126833"/>
                  <a:pt x="161418" y="133870"/>
                  <a:pt x="154815" y="137672"/>
                </a:cubicBezTo>
                <a:lnTo>
                  <a:pt x="96150" y="171590"/>
                </a:lnTo>
                <a:cubicBezTo>
                  <a:pt x="89547" y="175392"/>
                  <a:pt x="81409" y="175392"/>
                  <a:pt x="74806" y="171590"/>
                </a:cubicBezTo>
                <a:lnTo>
                  <a:pt x="16175" y="137739"/>
                </a:lnTo>
                <a:cubicBezTo>
                  <a:pt x="9572" y="133937"/>
                  <a:pt x="5503" y="126867"/>
                  <a:pt x="5503" y="119263"/>
                </a:cubicBezTo>
                <a:lnTo>
                  <a:pt x="5503" y="51560"/>
                </a:lnTo>
                <a:cubicBezTo>
                  <a:pt x="5503" y="43923"/>
                  <a:pt x="9572" y="36886"/>
                  <a:pt x="16175" y="33084"/>
                </a:cubicBezTo>
                <a:lnTo>
                  <a:pt x="74806" y="-834"/>
                </a:lnTo>
                <a:close/>
                <a:moveTo>
                  <a:pt x="144109" y="119229"/>
                </a:moveTo>
                <a:lnTo>
                  <a:pt x="144109" y="63834"/>
                </a:lnTo>
                <a:lnTo>
                  <a:pt x="96150" y="91515"/>
                </a:lnTo>
                <a:lnTo>
                  <a:pt x="96150" y="146910"/>
                </a:lnTo>
                <a:lnTo>
                  <a:pt x="144109" y="119229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7" name="Text 45"/>
          <p:cNvSpPr/>
          <p:nvPr/>
        </p:nvSpPr>
        <p:spPr>
          <a:xfrm>
            <a:off x="1041613" y="4405798"/>
            <a:ext cx="828168" cy="273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领域层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041613" y="4679008"/>
            <a:ext cx="785479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Domain Layer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651352" y="4508252"/>
            <a:ext cx="1041613" cy="239059"/>
          </a:xfrm>
          <a:custGeom>
            <a:avLst/>
            <a:gdLst/>
            <a:ahLst/>
            <a:cxnLst/>
            <a:rect l="l" t="t" r="r" b="b"/>
            <a:pathLst>
              <a:path w="1041613" h="239059">
                <a:moveTo>
                  <a:pt x="34152" y="0"/>
                </a:moveTo>
                <a:lnTo>
                  <a:pt x="1007462" y="0"/>
                </a:lnTo>
                <a:cubicBezTo>
                  <a:pt x="1026323" y="0"/>
                  <a:pt x="1041613" y="15290"/>
                  <a:pt x="1041613" y="34152"/>
                </a:cubicBezTo>
                <a:lnTo>
                  <a:pt x="1041613" y="204907"/>
                </a:lnTo>
                <a:cubicBezTo>
                  <a:pt x="1041613" y="223768"/>
                  <a:pt x="1026323" y="239059"/>
                  <a:pt x="1007462" y="239059"/>
                </a:cubicBezTo>
                <a:lnTo>
                  <a:pt x="34152" y="239059"/>
                </a:lnTo>
                <a:cubicBezTo>
                  <a:pt x="15290" y="239059"/>
                  <a:pt x="0" y="223768"/>
                  <a:pt x="0" y="204907"/>
                </a:cubicBezTo>
                <a:lnTo>
                  <a:pt x="0" y="34152"/>
                </a:lnTo>
                <a:cubicBezTo>
                  <a:pt x="0" y="15303"/>
                  <a:pt x="15303" y="0"/>
                  <a:pt x="34152" y="0"/>
                </a:cubicBezTo>
                <a:close/>
              </a:path>
            </a:pathLst>
          </a:custGeom>
          <a:solidFill>
            <a:srgbClr val="7C8C9A">
              <a:alpha val="3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10651352" y="4508252"/>
            <a:ext cx="1101378" cy="239059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郑鑫康主导设计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99462" y="4956487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1781700" y="5050403"/>
            <a:ext cx="153681" cy="153681"/>
          </a:xfrm>
          <a:custGeom>
            <a:avLst/>
            <a:gdLst/>
            <a:ahLst/>
            <a:cxnLst/>
            <a:rect l="l" t="t" r="r" b="b"/>
            <a:pathLst>
              <a:path w="153681" h="153681">
                <a:moveTo>
                  <a:pt x="81613" y="6063"/>
                </a:moveTo>
                <a:cubicBezTo>
                  <a:pt x="78671" y="4382"/>
                  <a:pt x="75039" y="4382"/>
                  <a:pt x="72068" y="6063"/>
                </a:cubicBezTo>
                <a:lnTo>
                  <a:pt x="4833" y="44483"/>
                </a:lnTo>
                <a:cubicBezTo>
                  <a:pt x="1051" y="46644"/>
                  <a:pt x="-810" y="51087"/>
                  <a:pt x="300" y="55289"/>
                </a:cubicBezTo>
                <a:cubicBezTo>
                  <a:pt x="1411" y="59491"/>
                  <a:pt x="5253" y="62433"/>
                  <a:pt x="9605" y="62433"/>
                </a:cubicBezTo>
                <a:lnTo>
                  <a:pt x="19210" y="62433"/>
                </a:lnTo>
                <a:lnTo>
                  <a:pt x="19210" y="124866"/>
                </a:lnTo>
                <a:lnTo>
                  <a:pt x="19210" y="124866"/>
                </a:lnTo>
                <a:lnTo>
                  <a:pt x="3842" y="136392"/>
                </a:lnTo>
                <a:cubicBezTo>
                  <a:pt x="1411" y="138193"/>
                  <a:pt x="0" y="141044"/>
                  <a:pt x="0" y="144076"/>
                </a:cubicBezTo>
                <a:cubicBezTo>
                  <a:pt x="0" y="149388"/>
                  <a:pt x="4292" y="153681"/>
                  <a:pt x="9605" y="153681"/>
                </a:cubicBezTo>
                <a:lnTo>
                  <a:pt x="144076" y="153681"/>
                </a:lnTo>
                <a:cubicBezTo>
                  <a:pt x="149388" y="153681"/>
                  <a:pt x="153681" y="149388"/>
                  <a:pt x="153681" y="144076"/>
                </a:cubicBezTo>
                <a:cubicBezTo>
                  <a:pt x="153681" y="141044"/>
                  <a:pt x="152270" y="138193"/>
                  <a:pt x="149839" y="136392"/>
                </a:cubicBezTo>
                <a:lnTo>
                  <a:pt x="134471" y="124866"/>
                </a:lnTo>
                <a:lnTo>
                  <a:pt x="134471" y="62433"/>
                </a:lnTo>
                <a:lnTo>
                  <a:pt x="144076" y="62433"/>
                </a:lnTo>
                <a:cubicBezTo>
                  <a:pt x="148428" y="62433"/>
                  <a:pt x="152240" y="59491"/>
                  <a:pt x="153350" y="55289"/>
                </a:cubicBezTo>
                <a:cubicBezTo>
                  <a:pt x="154461" y="51087"/>
                  <a:pt x="152600" y="46644"/>
                  <a:pt x="148818" y="44483"/>
                </a:cubicBezTo>
                <a:lnTo>
                  <a:pt x="81583" y="6063"/>
                </a:lnTo>
                <a:close/>
                <a:moveTo>
                  <a:pt x="120063" y="62433"/>
                </a:moveTo>
                <a:lnTo>
                  <a:pt x="120063" y="124866"/>
                </a:lnTo>
                <a:lnTo>
                  <a:pt x="100853" y="124866"/>
                </a:lnTo>
                <a:lnTo>
                  <a:pt x="100853" y="62433"/>
                </a:lnTo>
                <a:lnTo>
                  <a:pt x="120063" y="62433"/>
                </a:lnTo>
                <a:close/>
                <a:moveTo>
                  <a:pt x="86445" y="62433"/>
                </a:moveTo>
                <a:lnTo>
                  <a:pt x="86445" y="124866"/>
                </a:lnTo>
                <a:lnTo>
                  <a:pt x="67235" y="124866"/>
                </a:lnTo>
                <a:lnTo>
                  <a:pt x="67235" y="62433"/>
                </a:lnTo>
                <a:lnTo>
                  <a:pt x="86445" y="62433"/>
                </a:lnTo>
                <a:close/>
                <a:moveTo>
                  <a:pt x="52828" y="62433"/>
                </a:moveTo>
                <a:lnTo>
                  <a:pt x="52828" y="124866"/>
                </a:lnTo>
                <a:lnTo>
                  <a:pt x="33618" y="124866"/>
                </a:lnTo>
                <a:lnTo>
                  <a:pt x="33618" y="62433"/>
                </a:lnTo>
                <a:lnTo>
                  <a:pt x="52828" y="62433"/>
                </a:lnTo>
                <a:close/>
                <a:moveTo>
                  <a:pt x="76840" y="28815"/>
                </a:moveTo>
                <a:cubicBezTo>
                  <a:pt x="82142" y="28815"/>
                  <a:pt x="86445" y="33119"/>
                  <a:pt x="86445" y="38420"/>
                </a:cubicBezTo>
                <a:cubicBezTo>
                  <a:pt x="86445" y="43721"/>
                  <a:pt x="82142" y="48025"/>
                  <a:pt x="76840" y="48025"/>
                </a:cubicBezTo>
                <a:cubicBezTo>
                  <a:pt x="71539" y="48025"/>
                  <a:pt x="67235" y="43721"/>
                  <a:pt x="67235" y="38420"/>
                </a:cubicBezTo>
                <a:cubicBezTo>
                  <a:pt x="67235" y="33119"/>
                  <a:pt x="71539" y="28815"/>
                  <a:pt x="76840" y="28815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53" name="Text 51"/>
          <p:cNvSpPr/>
          <p:nvPr/>
        </p:nvSpPr>
        <p:spPr>
          <a:xfrm>
            <a:off x="469580" y="5238235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Registrar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78118" y="5443143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注册器核心类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3324483" y="4956487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4616325" y="5050403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72428" y="-3902"/>
                </a:moveTo>
                <a:cubicBezTo>
                  <a:pt x="69006" y="-4592"/>
                  <a:pt x="65494" y="-4592"/>
                  <a:pt x="62073" y="-3902"/>
                </a:cubicBezTo>
                <a:lnTo>
                  <a:pt x="5793" y="7354"/>
                </a:lnTo>
                <a:cubicBezTo>
                  <a:pt x="2431" y="8014"/>
                  <a:pt x="0" y="10986"/>
                  <a:pt x="0" y="14408"/>
                </a:cubicBezTo>
                <a:cubicBezTo>
                  <a:pt x="0" y="17499"/>
                  <a:pt x="1951" y="20201"/>
                  <a:pt x="4803" y="21191"/>
                </a:cubicBezTo>
                <a:lnTo>
                  <a:pt x="4803" y="43223"/>
                </a:lnTo>
                <a:lnTo>
                  <a:pt x="90" y="66815"/>
                </a:lnTo>
                <a:cubicBezTo>
                  <a:pt x="30" y="67085"/>
                  <a:pt x="0" y="67385"/>
                  <a:pt x="0" y="67686"/>
                </a:cubicBezTo>
                <a:cubicBezTo>
                  <a:pt x="0" y="70087"/>
                  <a:pt x="1951" y="72068"/>
                  <a:pt x="4382" y="72068"/>
                </a:cubicBezTo>
                <a:lnTo>
                  <a:pt x="14858" y="72068"/>
                </a:lnTo>
                <a:cubicBezTo>
                  <a:pt x="17259" y="72068"/>
                  <a:pt x="19240" y="70117"/>
                  <a:pt x="19240" y="67686"/>
                </a:cubicBezTo>
                <a:cubicBezTo>
                  <a:pt x="19240" y="67385"/>
                  <a:pt x="19210" y="67115"/>
                  <a:pt x="19150" y="66815"/>
                </a:cubicBezTo>
                <a:lnTo>
                  <a:pt x="14408" y="43223"/>
                </a:lnTo>
                <a:lnTo>
                  <a:pt x="14408" y="23202"/>
                </a:lnTo>
                <a:lnTo>
                  <a:pt x="28815" y="26084"/>
                </a:lnTo>
                <a:lnTo>
                  <a:pt x="28815" y="43223"/>
                </a:lnTo>
                <a:cubicBezTo>
                  <a:pt x="28815" y="64444"/>
                  <a:pt x="46014" y="81643"/>
                  <a:pt x="67235" y="81643"/>
                </a:cubicBezTo>
                <a:cubicBezTo>
                  <a:pt x="88456" y="81643"/>
                  <a:pt x="105655" y="64444"/>
                  <a:pt x="105655" y="43223"/>
                </a:cubicBezTo>
                <a:lnTo>
                  <a:pt x="105655" y="26084"/>
                </a:lnTo>
                <a:lnTo>
                  <a:pt x="128678" y="21491"/>
                </a:lnTo>
                <a:cubicBezTo>
                  <a:pt x="132039" y="20801"/>
                  <a:pt x="134471" y="17829"/>
                  <a:pt x="134471" y="14408"/>
                </a:cubicBezTo>
                <a:cubicBezTo>
                  <a:pt x="134471" y="10986"/>
                  <a:pt x="132039" y="8014"/>
                  <a:pt x="128678" y="7354"/>
                </a:cubicBezTo>
                <a:lnTo>
                  <a:pt x="72428" y="-3902"/>
                </a:lnTo>
                <a:close/>
                <a:moveTo>
                  <a:pt x="67235" y="67235"/>
                </a:moveTo>
                <a:cubicBezTo>
                  <a:pt x="53968" y="67235"/>
                  <a:pt x="43223" y="56490"/>
                  <a:pt x="43223" y="43223"/>
                </a:cubicBezTo>
                <a:lnTo>
                  <a:pt x="91248" y="43223"/>
                </a:lnTo>
                <a:cubicBezTo>
                  <a:pt x="91248" y="56490"/>
                  <a:pt x="80502" y="67235"/>
                  <a:pt x="67235" y="67235"/>
                </a:cubicBezTo>
                <a:close/>
                <a:moveTo>
                  <a:pt x="36049" y="96080"/>
                </a:moveTo>
                <a:cubicBezTo>
                  <a:pt x="17619" y="104545"/>
                  <a:pt x="4803" y="123155"/>
                  <a:pt x="4803" y="144766"/>
                </a:cubicBezTo>
                <a:cubicBezTo>
                  <a:pt x="4803" y="149689"/>
                  <a:pt x="8795" y="153681"/>
                  <a:pt x="13717" y="153681"/>
                </a:cubicBezTo>
                <a:lnTo>
                  <a:pt x="60032" y="153681"/>
                </a:lnTo>
                <a:lnTo>
                  <a:pt x="60032" y="109858"/>
                </a:lnTo>
                <a:lnTo>
                  <a:pt x="42802" y="96951"/>
                </a:lnTo>
                <a:cubicBezTo>
                  <a:pt x="40851" y="95480"/>
                  <a:pt x="38240" y="95090"/>
                  <a:pt x="36019" y="96110"/>
                </a:cubicBezTo>
                <a:close/>
                <a:moveTo>
                  <a:pt x="74439" y="153681"/>
                </a:moveTo>
                <a:lnTo>
                  <a:pt x="120753" y="153681"/>
                </a:lnTo>
                <a:cubicBezTo>
                  <a:pt x="125676" y="153681"/>
                  <a:pt x="129668" y="149689"/>
                  <a:pt x="129668" y="144766"/>
                </a:cubicBezTo>
                <a:cubicBezTo>
                  <a:pt x="129668" y="123155"/>
                  <a:pt x="116851" y="104545"/>
                  <a:pt x="98422" y="96110"/>
                </a:cubicBezTo>
                <a:cubicBezTo>
                  <a:pt x="96200" y="95090"/>
                  <a:pt x="93589" y="95480"/>
                  <a:pt x="91638" y="96951"/>
                </a:cubicBezTo>
                <a:lnTo>
                  <a:pt x="74409" y="109858"/>
                </a:lnTo>
                <a:lnTo>
                  <a:pt x="74409" y="153681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57" name="Text 55"/>
          <p:cNvSpPr/>
          <p:nvPr/>
        </p:nvSpPr>
        <p:spPr>
          <a:xfrm>
            <a:off x="3294601" y="5238235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3303138" y="5443143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学生实体类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49504" y="4956487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7412531" y="5050403"/>
            <a:ext cx="192101" cy="153681"/>
          </a:xfrm>
          <a:custGeom>
            <a:avLst/>
            <a:gdLst/>
            <a:ahLst/>
            <a:cxnLst/>
            <a:rect l="l" t="t" r="r" b="b"/>
            <a:pathLst>
              <a:path w="192101" h="153681">
                <a:moveTo>
                  <a:pt x="38420" y="28815"/>
                </a:moveTo>
                <a:cubicBezTo>
                  <a:pt x="38420" y="18220"/>
                  <a:pt x="47035" y="9605"/>
                  <a:pt x="57630" y="9605"/>
                </a:cubicBezTo>
                <a:lnTo>
                  <a:pt x="163286" y="9605"/>
                </a:lnTo>
                <a:cubicBezTo>
                  <a:pt x="173881" y="9605"/>
                  <a:pt x="182496" y="18220"/>
                  <a:pt x="182496" y="28815"/>
                </a:cubicBezTo>
                <a:lnTo>
                  <a:pt x="182496" y="100853"/>
                </a:lnTo>
                <a:lnTo>
                  <a:pt x="153681" y="100853"/>
                </a:lnTo>
                <a:lnTo>
                  <a:pt x="153681" y="96050"/>
                </a:lnTo>
                <a:cubicBezTo>
                  <a:pt x="153681" y="90738"/>
                  <a:pt x="149388" y="86445"/>
                  <a:pt x="144076" y="86445"/>
                </a:cubicBezTo>
                <a:lnTo>
                  <a:pt x="124866" y="86445"/>
                </a:lnTo>
                <a:cubicBezTo>
                  <a:pt x="119553" y="86445"/>
                  <a:pt x="115261" y="90738"/>
                  <a:pt x="115261" y="96050"/>
                </a:cubicBezTo>
                <a:lnTo>
                  <a:pt x="115261" y="100853"/>
                </a:lnTo>
                <a:lnTo>
                  <a:pt x="76510" y="100853"/>
                </a:lnTo>
                <a:cubicBezTo>
                  <a:pt x="79782" y="95210"/>
                  <a:pt x="81643" y="88637"/>
                  <a:pt x="81643" y="81643"/>
                </a:cubicBezTo>
                <a:cubicBezTo>
                  <a:pt x="81643" y="60422"/>
                  <a:pt x="64444" y="43223"/>
                  <a:pt x="43223" y="43223"/>
                </a:cubicBezTo>
                <a:cubicBezTo>
                  <a:pt x="41602" y="43223"/>
                  <a:pt x="39981" y="43313"/>
                  <a:pt x="38420" y="43523"/>
                </a:cubicBezTo>
                <a:lnTo>
                  <a:pt x="38420" y="28815"/>
                </a:lnTo>
                <a:close/>
                <a:moveTo>
                  <a:pt x="99952" y="134471"/>
                </a:moveTo>
                <a:cubicBezTo>
                  <a:pt x="98422" y="127207"/>
                  <a:pt x="95060" y="120633"/>
                  <a:pt x="90317" y="115261"/>
                </a:cubicBezTo>
                <a:lnTo>
                  <a:pt x="182496" y="115261"/>
                </a:lnTo>
                <a:cubicBezTo>
                  <a:pt x="182496" y="125856"/>
                  <a:pt x="173881" y="134471"/>
                  <a:pt x="163286" y="134471"/>
                </a:cubicBezTo>
                <a:lnTo>
                  <a:pt x="99952" y="134471"/>
                </a:lnTo>
                <a:close/>
                <a:moveTo>
                  <a:pt x="19210" y="81643"/>
                </a:moveTo>
                <a:cubicBezTo>
                  <a:pt x="19210" y="68390"/>
                  <a:pt x="29970" y="57630"/>
                  <a:pt x="43223" y="57630"/>
                </a:cubicBezTo>
                <a:cubicBezTo>
                  <a:pt x="56476" y="57630"/>
                  <a:pt x="67235" y="68390"/>
                  <a:pt x="67235" y="81643"/>
                </a:cubicBezTo>
                <a:cubicBezTo>
                  <a:pt x="67235" y="94896"/>
                  <a:pt x="56476" y="105655"/>
                  <a:pt x="43223" y="105655"/>
                </a:cubicBezTo>
                <a:cubicBezTo>
                  <a:pt x="29970" y="105655"/>
                  <a:pt x="19210" y="94896"/>
                  <a:pt x="19210" y="81643"/>
                </a:cubicBezTo>
                <a:close/>
                <a:moveTo>
                  <a:pt x="0" y="144076"/>
                </a:moveTo>
                <a:cubicBezTo>
                  <a:pt x="0" y="128167"/>
                  <a:pt x="12907" y="115261"/>
                  <a:pt x="28815" y="115261"/>
                </a:cubicBezTo>
                <a:lnTo>
                  <a:pt x="57630" y="115261"/>
                </a:lnTo>
                <a:cubicBezTo>
                  <a:pt x="73539" y="115261"/>
                  <a:pt x="86445" y="128167"/>
                  <a:pt x="86445" y="144076"/>
                </a:cubicBezTo>
                <a:cubicBezTo>
                  <a:pt x="86445" y="149388"/>
                  <a:pt x="82153" y="153681"/>
                  <a:pt x="76840" y="153681"/>
                </a:cubicBezTo>
                <a:lnTo>
                  <a:pt x="9605" y="153681"/>
                </a:lnTo>
                <a:cubicBezTo>
                  <a:pt x="4292" y="153681"/>
                  <a:pt x="0" y="149388"/>
                  <a:pt x="0" y="144076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1" name="Text 59"/>
          <p:cNvSpPr/>
          <p:nvPr/>
        </p:nvSpPr>
        <p:spPr>
          <a:xfrm>
            <a:off x="6119621" y="5238235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Teacher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128159" y="5443143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教师实体类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974525" y="4956487"/>
            <a:ext cx="2715025" cy="700101"/>
          </a:xfrm>
          <a:custGeom>
            <a:avLst/>
            <a:gdLst/>
            <a:ahLst/>
            <a:cxnLst/>
            <a:rect l="l" t="t" r="r" b="b"/>
            <a:pathLst>
              <a:path w="2715025" h="700101">
                <a:moveTo>
                  <a:pt x="34151" y="0"/>
                </a:moveTo>
                <a:lnTo>
                  <a:pt x="2680874" y="0"/>
                </a:lnTo>
                <a:cubicBezTo>
                  <a:pt x="2699735" y="0"/>
                  <a:pt x="2715025" y="15290"/>
                  <a:pt x="2715025" y="34151"/>
                </a:cubicBezTo>
                <a:lnTo>
                  <a:pt x="2715025" y="665950"/>
                </a:lnTo>
                <a:cubicBezTo>
                  <a:pt x="2715025" y="684811"/>
                  <a:pt x="2699735" y="700101"/>
                  <a:pt x="2680874" y="700101"/>
                </a:cubicBezTo>
                <a:lnTo>
                  <a:pt x="34151" y="700101"/>
                </a:lnTo>
                <a:cubicBezTo>
                  <a:pt x="15290" y="700101"/>
                  <a:pt x="0" y="684811"/>
                  <a:pt x="0" y="665950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10266367" y="5050403"/>
            <a:ext cx="134471" cy="153681"/>
          </a:xfrm>
          <a:custGeom>
            <a:avLst/>
            <a:gdLst/>
            <a:ahLst/>
            <a:cxnLst/>
            <a:rect l="l" t="t" r="r" b="b"/>
            <a:pathLst>
              <a:path w="134471" h="153681">
                <a:moveTo>
                  <a:pt x="115261" y="153681"/>
                </a:moveTo>
                <a:lnTo>
                  <a:pt x="28815" y="153681"/>
                </a:lnTo>
                <a:cubicBezTo>
                  <a:pt x="12907" y="153681"/>
                  <a:pt x="0" y="140774"/>
                  <a:pt x="0" y="124866"/>
                </a:cubicBezTo>
                <a:lnTo>
                  <a:pt x="0" y="28815"/>
                </a:lnTo>
                <a:cubicBezTo>
                  <a:pt x="0" y="12907"/>
                  <a:pt x="12907" y="0"/>
                  <a:pt x="28815" y="0"/>
                </a:cubicBezTo>
                <a:lnTo>
                  <a:pt x="120063" y="0"/>
                </a:lnTo>
                <a:cubicBezTo>
                  <a:pt x="128017" y="0"/>
                  <a:pt x="134471" y="6453"/>
                  <a:pt x="134471" y="14408"/>
                </a:cubicBezTo>
                <a:lnTo>
                  <a:pt x="134471" y="100853"/>
                </a:lnTo>
                <a:cubicBezTo>
                  <a:pt x="134471" y="107126"/>
                  <a:pt x="130448" y="112469"/>
                  <a:pt x="124866" y="114450"/>
                </a:cubicBezTo>
                <a:lnTo>
                  <a:pt x="124866" y="134471"/>
                </a:lnTo>
                <a:cubicBezTo>
                  <a:pt x="130178" y="134471"/>
                  <a:pt x="134471" y="138763"/>
                  <a:pt x="134471" y="144076"/>
                </a:cubicBezTo>
                <a:cubicBezTo>
                  <a:pt x="134471" y="149388"/>
                  <a:pt x="130178" y="153681"/>
                  <a:pt x="124866" y="153681"/>
                </a:cubicBezTo>
                <a:lnTo>
                  <a:pt x="115261" y="153681"/>
                </a:lnTo>
                <a:close/>
                <a:moveTo>
                  <a:pt x="28815" y="115261"/>
                </a:moveTo>
                <a:cubicBezTo>
                  <a:pt x="23502" y="115261"/>
                  <a:pt x="19210" y="119553"/>
                  <a:pt x="19210" y="124866"/>
                </a:cubicBezTo>
                <a:cubicBezTo>
                  <a:pt x="19210" y="130178"/>
                  <a:pt x="23502" y="134471"/>
                  <a:pt x="28815" y="134471"/>
                </a:cubicBezTo>
                <a:lnTo>
                  <a:pt x="105655" y="134471"/>
                </a:lnTo>
                <a:lnTo>
                  <a:pt x="105655" y="115261"/>
                </a:lnTo>
                <a:lnTo>
                  <a:pt x="28815" y="115261"/>
                </a:lnTo>
                <a:close/>
                <a:moveTo>
                  <a:pt x="38420" y="45624"/>
                </a:moveTo>
                <a:cubicBezTo>
                  <a:pt x="38420" y="49616"/>
                  <a:pt x="41632" y="52828"/>
                  <a:pt x="45624" y="52828"/>
                </a:cubicBezTo>
                <a:lnTo>
                  <a:pt x="98452" y="52828"/>
                </a:lnTo>
                <a:cubicBezTo>
                  <a:pt x="102444" y="52828"/>
                  <a:pt x="105655" y="49616"/>
                  <a:pt x="105655" y="45624"/>
                </a:cubicBezTo>
                <a:cubicBezTo>
                  <a:pt x="105655" y="41632"/>
                  <a:pt x="102444" y="38420"/>
                  <a:pt x="98452" y="38420"/>
                </a:cubicBezTo>
                <a:lnTo>
                  <a:pt x="45624" y="38420"/>
                </a:lnTo>
                <a:cubicBezTo>
                  <a:pt x="41632" y="38420"/>
                  <a:pt x="38420" y="41632"/>
                  <a:pt x="38420" y="45624"/>
                </a:cubicBezTo>
                <a:close/>
                <a:moveTo>
                  <a:pt x="45624" y="67235"/>
                </a:moveTo>
                <a:cubicBezTo>
                  <a:pt x="41632" y="67235"/>
                  <a:pt x="38420" y="70447"/>
                  <a:pt x="38420" y="74439"/>
                </a:cubicBezTo>
                <a:cubicBezTo>
                  <a:pt x="38420" y="78431"/>
                  <a:pt x="41632" y="81643"/>
                  <a:pt x="45624" y="81643"/>
                </a:cubicBezTo>
                <a:lnTo>
                  <a:pt x="98452" y="81643"/>
                </a:lnTo>
                <a:cubicBezTo>
                  <a:pt x="102444" y="81643"/>
                  <a:pt x="105655" y="78431"/>
                  <a:pt x="105655" y="74439"/>
                </a:cubicBezTo>
                <a:cubicBezTo>
                  <a:pt x="105655" y="70447"/>
                  <a:pt x="102444" y="67235"/>
                  <a:pt x="98452" y="67235"/>
                </a:cubicBezTo>
                <a:lnTo>
                  <a:pt x="45624" y="67235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65" name="Text 63"/>
          <p:cNvSpPr/>
          <p:nvPr/>
        </p:nvSpPr>
        <p:spPr>
          <a:xfrm>
            <a:off x="8944642" y="5238235"/>
            <a:ext cx="2774790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Course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953180" y="5443143"/>
            <a:ext cx="2757714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课程实体类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50050" y="5921260"/>
            <a:ext cx="11491899" cy="1673412"/>
          </a:xfrm>
          <a:custGeom>
            <a:avLst/>
            <a:gdLst/>
            <a:ahLst/>
            <a:cxnLst/>
            <a:rect l="l" t="t" r="r" b="b"/>
            <a:pathLst>
              <a:path w="11491899" h="1673412">
                <a:moveTo>
                  <a:pt x="102446" y="0"/>
                </a:moveTo>
                <a:lnTo>
                  <a:pt x="11389453" y="0"/>
                </a:lnTo>
                <a:cubicBezTo>
                  <a:pt x="11445995" y="0"/>
                  <a:pt x="11491899" y="45905"/>
                  <a:pt x="11491899" y="102446"/>
                </a:cubicBezTo>
                <a:lnTo>
                  <a:pt x="11491899" y="1570965"/>
                </a:lnTo>
                <a:cubicBezTo>
                  <a:pt x="11491899" y="1627507"/>
                  <a:pt x="11445995" y="1673412"/>
                  <a:pt x="11389453" y="1673412"/>
                </a:cubicBezTo>
                <a:lnTo>
                  <a:pt x="102446" y="1673412"/>
                </a:lnTo>
                <a:cubicBezTo>
                  <a:pt x="45905" y="1673412"/>
                  <a:pt x="0" y="1627507"/>
                  <a:pt x="0" y="1570965"/>
                </a:cubicBezTo>
                <a:lnTo>
                  <a:pt x="0" y="102446"/>
                </a:lnTo>
                <a:cubicBezTo>
                  <a:pt x="0" y="45905"/>
                  <a:pt x="45905" y="0"/>
                  <a:pt x="102446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/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495193" y="6083479"/>
            <a:ext cx="409815" cy="409815"/>
          </a:xfrm>
          <a:custGeom>
            <a:avLst/>
            <a:gdLst/>
            <a:ahLst/>
            <a:cxnLst/>
            <a:rect l="l" t="t" r="r" b="b"/>
            <a:pathLst>
              <a:path w="409815" h="409815">
                <a:moveTo>
                  <a:pt x="68304" y="0"/>
                </a:moveTo>
                <a:lnTo>
                  <a:pt x="341511" y="0"/>
                </a:lnTo>
                <a:cubicBezTo>
                  <a:pt x="379234" y="0"/>
                  <a:pt x="409815" y="30581"/>
                  <a:pt x="409815" y="68304"/>
                </a:cubicBezTo>
                <a:lnTo>
                  <a:pt x="409815" y="341511"/>
                </a:lnTo>
                <a:cubicBezTo>
                  <a:pt x="409815" y="379234"/>
                  <a:pt x="379234" y="409815"/>
                  <a:pt x="341511" y="409815"/>
                </a:cubicBezTo>
                <a:lnTo>
                  <a:pt x="68304" y="409815"/>
                </a:lnTo>
                <a:cubicBezTo>
                  <a:pt x="30581" y="409815"/>
                  <a:pt x="0" y="379234"/>
                  <a:pt x="0" y="341511"/>
                </a:cubicBezTo>
                <a:lnTo>
                  <a:pt x="0" y="68304"/>
                </a:lnTo>
                <a:cubicBezTo>
                  <a:pt x="0" y="30606"/>
                  <a:pt x="30606" y="0"/>
                  <a:pt x="68304" y="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9" name="Shape 67"/>
          <p:cNvSpPr/>
          <p:nvPr/>
        </p:nvSpPr>
        <p:spPr>
          <a:xfrm>
            <a:off x="625395" y="6203008"/>
            <a:ext cx="149412" cy="170756"/>
          </a:xfrm>
          <a:custGeom>
            <a:avLst/>
            <a:gdLst/>
            <a:ahLst/>
            <a:cxnLst/>
            <a:rect l="l" t="t" r="r" b="b"/>
            <a:pathLst>
              <a:path w="149412" h="170756">
                <a:moveTo>
                  <a:pt x="149412" y="68636"/>
                </a:moveTo>
                <a:cubicBezTo>
                  <a:pt x="144476" y="71904"/>
                  <a:pt x="138806" y="74539"/>
                  <a:pt x="132903" y="76640"/>
                </a:cubicBezTo>
                <a:cubicBezTo>
                  <a:pt x="117228" y="82243"/>
                  <a:pt x="96651" y="85378"/>
                  <a:pt x="74706" y="85378"/>
                </a:cubicBezTo>
                <a:cubicBezTo>
                  <a:pt x="52761" y="85378"/>
                  <a:pt x="32150" y="82210"/>
                  <a:pt x="16509" y="76640"/>
                </a:cubicBezTo>
                <a:cubicBezTo>
                  <a:pt x="10639" y="74539"/>
                  <a:pt x="4936" y="71904"/>
                  <a:pt x="0" y="68636"/>
                </a:cubicBezTo>
                <a:lnTo>
                  <a:pt x="0" y="96050"/>
                </a:lnTo>
                <a:cubicBezTo>
                  <a:pt x="0" y="110791"/>
                  <a:pt x="33451" y="122731"/>
                  <a:pt x="74706" y="122731"/>
                </a:cubicBezTo>
                <a:cubicBezTo>
                  <a:pt x="115961" y="122731"/>
                  <a:pt x="149412" y="110791"/>
                  <a:pt x="149412" y="96050"/>
                </a:cubicBezTo>
                <a:lnTo>
                  <a:pt x="149412" y="68636"/>
                </a:lnTo>
                <a:close/>
                <a:moveTo>
                  <a:pt x="149412" y="42689"/>
                </a:moveTo>
                <a:lnTo>
                  <a:pt x="149412" y="26681"/>
                </a:lnTo>
                <a:cubicBezTo>
                  <a:pt x="149412" y="11940"/>
                  <a:pt x="115961" y="0"/>
                  <a:pt x="74706" y="0"/>
                </a:cubicBezTo>
                <a:cubicBezTo>
                  <a:pt x="33451" y="0"/>
                  <a:pt x="0" y="11940"/>
                  <a:pt x="0" y="26681"/>
                </a:cubicBezTo>
                <a:lnTo>
                  <a:pt x="0" y="42689"/>
                </a:lnTo>
                <a:cubicBezTo>
                  <a:pt x="0" y="57430"/>
                  <a:pt x="33451" y="69370"/>
                  <a:pt x="74706" y="69370"/>
                </a:cubicBezTo>
                <a:cubicBezTo>
                  <a:pt x="115961" y="69370"/>
                  <a:pt x="149412" y="57430"/>
                  <a:pt x="149412" y="42689"/>
                </a:cubicBezTo>
                <a:close/>
                <a:moveTo>
                  <a:pt x="132903" y="130002"/>
                </a:moveTo>
                <a:cubicBezTo>
                  <a:pt x="117262" y="135571"/>
                  <a:pt x="96684" y="138739"/>
                  <a:pt x="74706" y="138739"/>
                </a:cubicBezTo>
                <a:cubicBezTo>
                  <a:pt x="52728" y="138739"/>
                  <a:pt x="32150" y="135571"/>
                  <a:pt x="16509" y="130002"/>
                </a:cubicBezTo>
                <a:cubicBezTo>
                  <a:pt x="10639" y="127900"/>
                  <a:pt x="4936" y="125266"/>
                  <a:pt x="0" y="121997"/>
                </a:cubicBezTo>
                <a:lnTo>
                  <a:pt x="0" y="144076"/>
                </a:lnTo>
                <a:cubicBezTo>
                  <a:pt x="0" y="158817"/>
                  <a:pt x="33451" y="170756"/>
                  <a:pt x="74706" y="170756"/>
                </a:cubicBezTo>
                <a:cubicBezTo>
                  <a:pt x="115961" y="170756"/>
                  <a:pt x="149412" y="158817"/>
                  <a:pt x="149412" y="144076"/>
                </a:cubicBezTo>
                <a:lnTo>
                  <a:pt x="149412" y="121997"/>
                </a:lnTo>
                <a:cubicBezTo>
                  <a:pt x="144476" y="125266"/>
                  <a:pt x="138806" y="127900"/>
                  <a:pt x="132903" y="130002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0" name="Text 68"/>
          <p:cNvSpPr/>
          <p:nvPr/>
        </p:nvSpPr>
        <p:spPr>
          <a:xfrm>
            <a:off x="1041613" y="6066403"/>
            <a:ext cx="1391664" cy="273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数据管理层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041613" y="6339613"/>
            <a:ext cx="134897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Management Layer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10890411" y="6168857"/>
            <a:ext cx="802555" cy="239059"/>
          </a:xfrm>
          <a:custGeom>
            <a:avLst/>
            <a:gdLst/>
            <a:ahLst/>
            <a:cxnLst/>
            <a:rect l="l" t="t" r="r" b="b"/>
            <a:pathLst>
              <a:path w="802555" h="239059">
                <a:moveTo>
                  <a:pt x="34152" y="0"/>
                </a:moveTo>
                <a:lnTo>
                  <a:pt x="768403" y="0"/>
                </a:lnTo>
                <a:cubicBezTo>
                  <a:pt x="787264" y="0"/>
                  <a:pt x="802555" y="15290"/>
                  <a:pt x="802555" y="34152"/>
                </a:cubicBezTo>
                <a:lnTo>
                  <a:pt x="802555" y="204907"/>
                </a:lnTo>
                <a:cubicBezTo>
                  <a:pt x="802555" y="223768"/>
                  <a:pt x="787264" y="239059"/>
                  <a:pt x="768403" y="239059"/>
                </a:cubicBezTo>
                <a:lnTo>
                  <a:pt x="34152" y="239059"/>
                </a:lnTo>
                <a:cubicBezTo>
                  <a:pt x="15290" y="239059"/>
                  <a:pt x="0" y="223768"/>
                  <a:pt x="0" y="204907"/>
                </a:cubicBezTo>
                <a:lnTo>
                  <a:pt x="0" y="34152"/>
                </a:lnTo>
                <a:cubicBezTo>
                  <a:pt x="0" y="15303"/>
                  <a:pt x="15303" y="0"/>
                  <a:pt x="34152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73" name="Text 71"/>
          <p:cNvSpPr/>
          <p:nvPr/>
        </p:nvSpPr>
        <p:spPr>
          <a:xfrm>
            <a:off x="10890411" y="6168857"/>
            <a:ext cx="862319" cy="239059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郑鑫康负责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499462" y="6617092"/>
            <a:ext cx="5541042" cy="828168"/>
          </a:xfrm>
          <a:custGeom>
            <a:avLst/>
            <a:gdLst/>
            <a:ahLst/>
            <a:cxnLst/>
            <a:rect l="l" t="t" r="r" b="b"/>
            <a:pathLst>
              <a:path w="5541042" h="828168">
                <a:moveTo>
                  <a:pt x="34154" y="0"/>
                </a:moveTo>
                <a:lnTo>
                  <a:pt x="5506888" y="0"/>
                </a:lnTo>
                <a:cubicBezTo>
                  <a:pt x="5525751" y="0"/>
                  <a:pt x="5541042" y="15291"/>
                  <a:pt x="5541042" y="34154"/>
                </a:cubicBezTo>
                <a:lnTo>
                  <a:pt x="5541042" y="794014"/>
                </a:lnTo>
                <a:cubicBezTo>
                  <a:pt x="5541042" y="812877"/>
                  <a:pt x="5525751" y="828168"/>
                  <a:pt x="5506888" y="828168"/>
                </a:cubicBezTo>
                <a:lnTo>
                  <a:pt x="34154" y="828168"/>
                </a:lnTo>
                <a:cubicBezTo>
                  <a:pt x="15291" y="828168"/>
                  <a:pt x="0" y="812877"/>
                  <a:pt x="0" y="794014"/>
                </a:cubicBezTo>
                <a:lnTo>
                  <a:pt x="0" y="34154"/>
                </a:lnTo>
                <a:cubicBezTo>
                  <a:pt x="0" y="15304"/>
                  <a:pt x="15304" y="0"/>
                  <a:pt x="3415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3179340" y="6723815"/>
            <a:ext cx="179294" cy="204908"/>
          </a:xfrm>
          <a:custGeom>
            <a:avLst/>
            <a:gdLst/>
            <a:ahLst/>
            <a:cxnLst/>
            <a:rect l="l" t="t" r="r" b="b"/>
            <a:pathLst>
              <a:path w="179294" h="204908">
                <a:moveTo>
                  <a:pt x="25613" y="12807"/>
                </a:moveTo>
                <a:cubicBezTo>
                  <a:pt x="11486" y="12807"/>
                  <a:pt x="0" y="24293"/>
                  <a:pt x="0" y="38420"/>
                </a:cubicBezTo>
                <a:lnTo>
                  <a:pt x="0" y="64034"/>
                </a:lnTo>
                <a:cubicBezTo>
                  <a:pt x="0" y="78161"/>
                  <a:pt x="11486" y="89647"/>
                  <a:pt x="25613" y="89647"/>
                </a:cubicBezTo>
                <a:lnTo>
                  <a:pt x="153681" y="89647"/>
                </a:lnTo>
                <a:cubicBezTo>
                  <a:pt x="167808" y="89647"/>
                  <a:pt x="179294" y="78161"/>
                  <a:pt x="179294" y="64034"/>
                </a:cubicBezTo>
                <a:lnTo>
                  <a:pt x="179294" y="38420"/>
                </a:lnTo>
                <a:cubicBezTo>
                  <a:pt x="179294" y="24293"/>
                  <a:pt x="167808" y="12807"/>
                  <a:pt x="153681" y="12807"/>
                </a:cubicBezTo>
                <a:lnTo>
                  <a:pt x="25613" y="12807"/>
                </a:lnTo>
                <a:close/>
                <a:moveTo>
                  <a:pt x="112059" y="41622"/>
                </a:moveTo>
                <a:cubicBezTo>
                  <a:pt x="117360" y="41622"/>
                  <a:pt x="121664" y="45926"/>
                  <a:pt x="121664" y="51227"/>
                </a:cubicBezTo>
                <a:cubicBezTo>
                  <a:pt x="121664" y="56528"/>
                  <a:pt x="117360" y="60832"/>
                  <a:pt x="112059" y="60832"/>
                </a:cubicBezTo>
                <a:cubicBezTo>
                  <a:pt x="106758" y="60832"/>
                  <a:pt x="102454" y="56528"/>
                  <a:pt x="102454" y="51227"/>
                </a:cubicBezTo>
                <a:cubicBezTo>
                  <a:pt x="102454" y="45926"/>
                  <a:pt x="106758" y="41622"/>
                  <a:pt x="112059" y="41622"/>
                </a:cubicBezTo>
                <a:close/>
                <a:moveTo>
                  <a:pt x="134471" y="51227"/>
                </a:moveTo>
                <a:cubicBezTo>
                  <a:pt x="134471" y="45926"/>
                  <a:pt x="138774" y="41622"/>
                  <a:pt x="144076" y="41622"/>
                </a:cubicBezTo>
                <a:cubicBezTo>
                  <a:pt x="149377" y="41622"/>
                  <a:pt x="153681" y="45926"/>
                  <a:pt x="153681" y="51227"/>
                </a:cubicBezTo>
                <a:cubicBezTo>
                  <a:pt x="153681" y="56528"/>
                  <a:pt x="149377" y="60832"/>
                  <a:pt x="144076" y="60832"/>
                </a:cubicBezTo>
                <a:cubicBezTo>
                  <a:pt x="138774" y="60832"/>
                  <a:pt x="134471" y="56528"/>
                  <a:pt x="134471" y="51227"/>
                </a:cubicBezTo>
                <a:close/>
                <a:moveTo>
                  <a:pt x="25613" y="115261"/>
                </a:moveTo>
                <a:cubicBezTo>
                  <a:pt x="11486" y="115261"/>
                  <a:pt x="0" y="126747"/>
                  <a:pt x="0" y="140874"/>
                </a:cubicBezTo>
                <a:lnTo>
                  <a:pt x="0" y="166487"/>
                </a:lnTo>
                <a:cubicBezTo>
                  <a:pt x="0" y="180615"/>
                  <a:pt x="11486" y="192101"/>
                  <a:pt x="25613" y="192101"/>
                </a:cubicBezTo>
                <a:lnTo>
                  <a:pt x="153681" y="192101"/>
                </a:lnTo>
                <a:cubicBezTo>
                  <a:pt x="167808" y="192101"/>
                  <a:pt x="179294" y="180615"/>
                  <a:pt x="179294" y="166487"/>
                </a:cubicBezTo>
                <a:lnTo>
                  <a:pt x="179294" y="140874"/>
                </a:lnTo>
                <a:cubicBezTo>
                  <a:pt x="179294" y="126747"/>
                  <a:pt x="167808" y="115261"/>
                  <a:pt x="153681" y="115261"/>
                </a:cubicBezTo>
                <a:lnTo>
                  <a:pt x="25613" y="115261"/>
                </a:lnTo>
                <a:close/>
                <a:moveTo>
                  <a:pt x="112059" y="144076"/>
                </a:moveTo>
                <a:cubicBezTo>
                  <a:pt x="117360" y="144076"/>
                  <a:pt x="121664" y="148380"/>
                  <a:pt x="121664" y="153681"/>
                </a:cubicBezTo>
                <a:cubicBezTo>
                  <a:pt x="121664" y="158982"/>
                  <a:pt x="117360" y="163286"/>
                  <a:pt x="112059" y="163286"/>
                </a:cubicBezTo>
                <a:cubicBezTo>
                  <a:pt x="106758" y="163286"/>
                  <a:pt x="102454" y="158982"/>
                  <a:pt x="102454" y="153681"/>
                </a:cubicBezTo>
                <a:cubicBezTo>
                  <a:pt x="102454" y="148380"/>
                  <a:pt x="106758" y="144076"/>
                  <a:pt x="112059" y="144076"/>
                </a:cubicBezTo>
                <a:close/>
                <a:moveTo>
                  <a:pt x="134471" y="153681"/>
                </a:moveTo>
                <a:cubicBezTo>
                  <a:pt x="134471" y="148380"/>
                  <a:pt x="138774" y="144076"/>
                  <a:pt x="144076" y="144076"/>
                </a:cubicBezTo>
                <a:cubicBezTo>
                  <a:pt x="149377" y="144076"/>
                  <a:pt x="153681" y="148380"/>
                  <a:pt x="153681" y="153681"/>
                </a:cubicBezTo>
                <a:cubicBezTo>
                  <a:pt x="153681" y="158982"/>
                  <a:pt x="149377" y="163286"/>
                  <a:pt x="144076" y="163286"/>
                </a:cubicBezTo>
                <a:cubicBezTo>
                  <a:pt x="138774" y="163286"/>
                  <a:pt x="134471" y="158982"/>
                  <a:pt x="134471" y="153681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6" name="Text 74"/>
          <p:cNvSpPr/>
          <p:nvPr/>
        </p:nvSpPr>
        <p:spPr>
          <a:xfrm>
            <a:off x="469580" y="6997025"/>
            <a:ext cx="5600807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DataManager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478118" y="7201933"/>
            <a:ext cx="5583731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数据管理器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149646" y="6617092"/>
            <a:ext cx="5541042" cy="828168"/>
          </a:xfrm>
          <a:custGeom>
            <a:avLst/>
            <a:gdLst/>
            <a:ahLst/>
            <a:cxnLst/>
            <a:rect l="l" t="t" r="r" b="b"/>
            <a:pathLst>
              <a:path w="5541042" h="828168">
                <a:moveTo>
                  <a:pt x="34154" y="0"/>
                </a:moveTo>
                <a:lnTo>
                  <a:pt x="5506888" y="0"/>
                </a:lnTo>
                <a:cubicBezTo>
                  <a:pt x="5525751" y="0"/>
                  <a:pt x="5541042" y="15291"/>
                  <a:pt x="5541042" y="34154"/>
                </a:cubicBezTo>
                <a:lnTo>
                  <a:pt x="5541042" y="794014"/>
                </a:lnTo>
                <a:cubicBezTo>
                  <a:pt x="5541042" y="812877"/>
                  <a:pt x="5525751" y="828168"/>
                  <a:pt x="5506888" y="828168"/>
                </a:cubicBezTo>
                <a:lnTo>
                  <a:pt x="34154" y="828168"/>
                </a:lnTo>
                <a:cubicBezTo>
                  <a:pt x="15291" y="828168"/>
                  <a:pt x="0" y="812877"/>
                  <a:pt x="0" y="794014"/>
                </a:cubicBezTo>
                <a:lnTo>
                  <a:pt x="0" y="34154"/>
                </a:lnTo>
                <a:cubicBezTo>
                  <a:pt x="0" y="15304"/>
                  <a:pt x="15304" y="0"/>
                  <a:pt x="3415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79" name="Shape 77"/>
          <p:cNvSpPr/>
          <p:nvPr/>
        </p:nvSpPr>
        <p:spPr>
          <a:xfrm>
            <a:off x="8829523" y="6723815"/>
            <a:ext cx="179294" cy="204908"/>
          </a:xfrm>
          <a:custGeom>
            <a:avLst/>
            <a:gdLst/>
            <a:ahLst/>
            <a:cxnLst/>
            <a:rect l="l" t="t" r="r" b="b"/>
            <a:pathLst>
              <a:path w="179294" h="204908">
                <a:moveTo>
                  <a:pt x="51227" y="-12807"/>
                </a:moveTo>
                <a:cubicBezTo>
                  <a:pt x="58311" y="-12807"/>
                  <a:pt x="64034" y="-7084"/>
                  <a:pt x="64034" y="0"/>
                </a:cubicBezTo>
                <a:lnTo>
                  <a:pt x="64034" y="38420"/>
                </a:lnTo>
                <a:lnTo>
                  <a:pt x="115261" y="38420"/>
                </a:lnTo>
                <a:lnTo>
                  <a:pt x="115261" y="0"/>
                </a:lnTo>
                <a:cubicBezTo>
                  <a:pt x="115261" y="-7084"/>
                  <a:pt x="120984" y="-12807"/>
                  <a:pt x="128067" y="-12807"/>
                </a:cubicBezTo>
                <a:cubicBezTo>
                  <a:pt x="135151" y="-12807"/>
                  <a:pt x="140874" y="-7084"/>
                  <a:pt x="140874" y="0"/>
                </a:cubicBezTo>
                <a:lnTo>
                  <a:pt x="140874" y="38420"/>
                </a:lnTo>
                <a:lnTo>
                  <a:pt x="166487" y="38420"/>
                </a:lnTo>
                <a:cubicBezTo>
                  <a:pt x="173571" y="38420"/>
                  <a:pt x="179294" y="44143"/>
                  <a:pt x="179294" y="51227"/>
                </a:cubicBezTo>
                <a:cubicBezTo>
                  <a:pt x="179294" y="58311"/>
                  <a:pt x="173571" y="64034"/>
                  <a:pt x="166487" y="64034"/>
                </a:cubicBezTo>
                <a:lnTo>
                  <a:pt x="166487" y="89647"/>
                </a:lnTo>
                <a:cubicBezTo>
                  <a:pt x="166487" y="127707"/>
                  <a:pt x="138793" y="159324"/>
                  <a:pt x="102454" y="165407"/>
                </a:cubicBezTo>
                <a:lnTo>
                  <a:pt x="102454" y="192101"/>
                </a:lnTo>
                <a:cubicBezTo>
                  <a:pt x="102454" y="199185"/>
                  <a:pt x="96731" y="204908"/>
                  <a:pt x="89647" y="204908"/>
                </a:cubicBezTo>
                <a:cubicBezTo>
                  <a:pt x="82563" y="204908"/>
                  <a:pt x="76840" y="199185"/>
                  <a:pt x="76840" y="192101"/>
                </a:cubicBezTo>
                <a:lnTo>
                  <a:pt x="76840" y="165407"/>
                </a:lnTo>
                <a:cubicBezTo>
                  <a:pt x="40501" y="159324"/>
                  <a:pt x="12807" y="127707"/>
                  <a:pt x="12807" y="89647"/>
                </a:cubicBezTo>
                <a:lnTo>
                  <a:pt x="12807" y="64034"/>
                </a:lnTo>
                <a:cubicBezTo>
                  <a:pt x="5723" y="64034"/>
                  <a:pt x="0" y="58311"/>
                  <a:pt x="0" y="51227"/>
                </a:cubicBezTo>
                <a:cubicBezTo>
                  <a:pt x="0" y="44143"/>
                  <a:pt x="5723" y="38420"/>
                  <a:pt x="12807" y="38420"/>
                </a:cubicBezTo>
                <a:lnTo>
                  <a:pt x="38420" y="38420"/>
                </a:lnTo>
                <a:lnTo>
                  <a:pt x="38420" y="0"/>
                </a:lnTo>
                <a:cubicBezTo>
                  <a:pt x="38420" y="-7084"/>
                  <a:pt x="44143" y="-12807"/>
                  <a:pt x="51227" y="-1280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0" name="Text 78"/>
          <p:cNvSpPr/>
          <p:nvPr/>
        </p:nvSpPr>
        <p:spPr>
          <a:xfrm>
            <a:off x="6119764" y="6997025"/>
            <a:ext cx="5600807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PostgreSQLAdapter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6128301" y="7201933"/>
            <a:ext cx="5583731" cy="1366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数据库适配器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304" y="331304"/>
            <a:ext cx="5880652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3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郑鑫康 - 核心架构与数据库集成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7472984" y="414130"/>
            <a:ext cx="447260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Member 1: Core Architecture and Database Integration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1304" y="795130"/>
            <a:ext cx="795130" cy="33130"/>
          </a:xfrm>
          <a:custGeom>
            <a:avLst/>
            <a:gdLst/>
            <a:ahLst/>
            <a:cxnLst/>
            <a:rect l="l" t="t" r="r" b="b"/>
            <a:pathLst>
              <a:path w="795130" h="33130">
                <a:moveTo>
                  <a:pt x="0" y="0"/>
                </a:moveTo>
                <a:lnTo>
                  <a:pt x="795130" y="0"/>
                </a:lnTo>
                <a:lnTo>
                  <a:pt x="795130" y="33130"/>
                </a:lnTo>
                <a:lnTo>
                  <a:pt x="0" y="3313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43728" y="1027043"/>
            <a:ext cx="223630" cy="198783"/>
          </a:xfrm>
          <a:custGeom>
            <a:avLst/>
            <a:gdLst/>
            <a:ahLst/>
            <a:cxnLst/>
            <a:rect l="l" t="t" r="r" b="b"/>
            <a:pathLst>
              <a:path w="223630" h="198783">
                <a:moveTo>
                  <a:pt x="120163" y="-7338"/>
                </a:moveTo>
                <a:cubicBezTo>
                  <a:pt x="118571" y="-10444"/>
                  <a:pt x="115348" y="-12424"/>
                  <a:pt x="111854" y="-12424"/>
                </a:cubicBezTo>
                <a:cubicBezTo>
                  <a:pt x="108360" y="-12424"/>
                  <a:pt x="105137" y="-10444"/>
                  <a:pt x="103546" y="-7338"/>
                </a:cubicBezTo>
                <a:lnTo>
                  <a:pt x="74971" y="48647"/>
                </a:lnTo>
                <a:lnTo>
                  <a:pt x="12890" y="58509"/>
                </a:lnTo>
                <a:cubicBezTo>
                  <a:pt x="9434" y="59052"/>
                  <a:pt x="6561" y="61498"/>
                  <a:pt x="5474" y="64837"/>
                </a:cubicBezTo>
                <a:cubicBezTo>
                  <a:pt x="4387" y="68176"/>
                  <a:pt x="5280" y="71826"/>
                  <a:pt x="7726" y="74311"/>
                </a:cubicBezTo>
                <a:lnTo>
                  <a:pt x="52142" y="118765"/>
                </a:lnTo>
                <a:lnTo>
                  <a:pt x="42358" y="180846"/>
                </a:lnTo>
                <a:cubicBezTo>
                  <a:pt x="41814" y="184301"/>
                  <a:pt x="43251" y="187795"/>
                  <a:pt x="46085" y="189853"/>
                </a:cubicBezTo>
                <a:cubicBezTo>
                  <a:pt x="48919" y="191911"/>
                  <a:pt x="52646" y="192221"/>
                  <a:pt x="55791" y="190629"/>
                </a:cubicBezTo>
                <a:lnTo>
                  <a:pt x="111854" y="162132"/>
                </a:lnTo>
                <a:lnTo>
                  <a:pt x="167878" y="190629"/>
                </a:lnTo>
                <a:cubicBezTo>
                  <a:pt x="170984" y="192221"/>
                  <a:pt x="174750" y="191911"/>
                  <a:pt x="177584" y="189853"/>
                </a:cubicBezTo>
                <a:cubicBezTo>
                  <a:pt x="180419" y="187795"/>
                  <a:pt x="181855" y="184340"/>
                  <a:pt x="181311" y="180846"/>
                </a:cubicBezTo>
                <a:lnTo>
                  <a:pt x="171489" y="118765"/>
                </a:lnTo>
                <a:lnTo>
                  <a:pt x="215904" y="74311"/>
                </a:lnTo>
                <a:cubicBezTo>
                  <a:pt x="218389" y="71826"/>
                  <a:pt x="219243" y="68176"/>
                  <a:pt x="218156" y="64837"/>
                </a:cubicBezTo>
                <a:cubicBezTo>
                  <a:pt x="217069" y="61498"/>
                  <a:pt x="214235" y="59052"/>
                  <a:pt x="210741" y="58509"/>
                </a:cubicBezTo>
                <a:lnTo>
                  <a:pt x="148699" y="48647"/>
                </a:lnTo>
                <a:lnTo>
                  <a:pt x="120163" y="-7338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579783" y="993913"/>
            <a:ext cx="4464326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主要贡献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47870" y="1391478"/>
            <a:ext cx="33130" cy="596348"/>
          </a:xfrm>
          <a:custGeom>
            <a:avLst/>
            <a:gdLst/>
            <a:ahLst/>
            <a:cxnLst/>
            <a:rect l="l" t="t" r="r" b="b"/>
            <a:pathLst>
              <a:path w="33130" h="596348">
                <a:moveTo>
                  <a:pt x="0" y="0"/>
                </a:moveTo>
                <a:lnTo>
                  <a:pt x="33130" y="0"/>
                </a:lnTo>
                <a:lnTo>
                  <a:pt x="33130" y="596348"/>
                </a:lnTo>
                <a:lnTo>
                  <a:pt x="0" y="59634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Text 6"/>
          <p:cNvSpPr/>
          <p:nvPr/>
        </p:nvSpPr>
        <p:spPr>
          <a:xfrm>
            <a:off x="496957" y="1457739"/>
            <a:ext cx="4522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项目初始化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96957" y="1722783"/>
            <a:ext cx="4514022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搭建基础架构与CMake构建系统，实现C++23模块化配置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47870" y="2087217"/>
            <a:ext cx="33130" cy="596348"/>
          </a:xfrm>
          <a:custGeom>
            <a:avLst/>
            <a:gdLst/>
            <a:ahLst/>
            <a:cxnLst/>
            <a:rect l="l" t="t" r="r" b="b"/>
            <a:pathLst>
              <a:path w="33130" h="596348">
                <a:moveTo>
                  <a:pt x="0" y="0"/>
                </a:moveTo>
                <a:lnTo>
                  <a:pt x="33130" y="0"/>
                </a:lnTo>
                <a:lnTo>
                  <a:pt x="33130" y="596348"/>
                </a:lnTo>
                <a:lnTo>
                  <a:pt x="0" y="596348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1" name="Text 9"/>
          <p:cNvSpPr/>
          <p:nvPr/>
        </p:nvSpPr>
        <p:spPr>
          <a:xfrm>
            <a:off x="496957" y="2153478"/>
            <a:ext cx="4522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核心类设计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96957" y="2418522"/>
            <a:ext cx="4514022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设计并实现</a:t>
            </a:r>
            <a:pPr>
              <a:lnSpc>
                <a:spcPct val="130000"/>
              </a:lnSpc>
            </a:pPr>
            <a:r>
              <a:rPr lang="en-US" sz="1043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Registrar核心注册器类</a:t>
            </a:r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，管理学生、教师、课程数据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47870" y="2782957"/>
            <a:ext cx="33130" cy="596348"/>
          </a:xfrm>
          <a:custGeom>
            <a:avLst/>
            <a:gdLst/>
            <a:ahLst/>
            <a:cxnLst/>
            <a:rect l="l" t="t" r="r" b="b"/>
            <a:pathLst>
              <a:path w="33130" h="596348">
                <a:moveTo>
                  <a:pt x="0" y="0"/>
                </a:moveTo>
                <a:lnTo>
                  <a:pt x="33130" y="0"/>
                </a:lnTo>
                <a:lnTo>
                  <a:pt x="33130" y="596348"/>
                </a:lnTo>
                <a:lnTo>
                  <a:pt x="0" y="59634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4" name="Text 12"/>
          <p:cNvSpPr/>
          <p:nvPr/>
        </p:nvSpPr>
        <p:spPr>
          <a:xfrm>
            <a:off x="496957" y="2849217"/>
            <a:ext cx="4522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数据库集成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96957" y="3114261"/>
            <a:ext cx="4514022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</a:t>
            </a:r>
            <a:pPr>
              <a:lnSpc>
                <a:spcPct val="130000"/>
              </a:lnSpc>
            </a:pPr>
            <a:r>
              <a:rPr lang="en-US" sz="1043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数据库连接、数据同步与持久化机制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47870" y="3478696"/>
            <a:ext cx="33130" cy="596348"/>
          </a:xfrm>
          <a:custGeom>
            <a:avLst/>
            <a:gdLst/>
            <a:ahLst/>
            <a:cxnLst/>
            <a:rect l="l" t="t" r="r" b="b"/>
            <a:pathLst>
              <a:path w="33130" h="596348">
                <a:moveTo>
                  <a:pt x="0" y="0"/>
                </a:moveTo>
                <a:lnTo>
                  <a:pt x="33130" y="0"/>
                </a:lnTo>
                <a:lnTo>
                  <a:pt x="33130" y="596348"/>
                </a:lnTo>
                <a:lnTo>
                  <a:pt x="0" y="596348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17" name="Text 15"/>
          <p:cNvSpPr/>
          <p:nvPr/>
        </p:nvSpPr>
        <p:spPr>
          <a:xfrm>
            <a:off x="496957" y="3544957"/>
            <a:ext cx="4522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基础功能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96957" y="3810000"/>
            <a:ext cx="4514022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实现教师类和学生类的基础功能，建立四层架构基础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4240696"/>
            <a:ext cx="149087" cy="198783"/>
          </a:xfrm>
          <a:custGeom>
            <a:avLst/>
            <a:gdLst/>
            <a:ahLst/>
            <a:cxnLst/>
            <a:rect l="l" t="t" r="r" b="b"/>
            <a:pathLst>
              <a:path w="149087" h="198783">
                <a:moveTo>
                  <a:pt x="113718" y="149087"/>
                </a:moveTo>
                <a:cubicBezTo>
                  <a:pt x="116552" y="140429"/>
                  <a:pt x="122220" y="132586"/>
                  <a:pt x="128626" y="125831"/>
                </a:cubicBezTo>
                <a:cubicBezTo>
                  <a:pt x="141322" y="112475"/>
                  <a:pt x="149087" y="94422"/>
                  <a:pt x="149087" y="74543"/>
                </a:cubicBezTo>
                <a:cubicBezTo>
                  <a:pt x="149087" y="33389"/>
                  <a:pt x="115698" y="0"/>
                  <a:pt x="74543" y="0"/>
                </a:cubicBezTo>
                <a:cubicBezTo>
                  <a:pt x="33389" y="0"/>
                  <a:pt x="0" y="33389"/>
                  <a:pt x="0" y="74543"/>
                </a:cubicBezTo>
                <a:cubicBezTo>
                  <a:pt x="0" y="94422"/>
                  <a:pt x="7765" y="112475"/>
                  <a:pt x="20461" y="125831"/>
                </a:cubicBezTo>
                <a:cubicBezTo>
                  <a:pt x="26867" y="132586"/>
                  <a:pt x="32574" y="140429"/>
                  <a:pt x="35369" y="149087"/>
                </a:cubicBezTo>
                <a:lnTo>
                  <a:pt x="113679" y="149087"/>
                </a:lnTo>
                <a:close/>
                <a:moveTo>
                  <a:pt x="111815" y="167723"/>
                </a:moveTo>
                <a:lnTo>
                  <a:pt x="37272" y="167723"/>
                </a:lnTo>
                <a:lnTo>
                  <a:pt x="37272" y="173935"/>
                </a:lnTo>
                <a:cubicBezTo>
                  <a:pt x="37272" y="191095"/>
                  <a:pt x="51171" y="204995"/>
                  <a:pt x="68332" y="204995"/>
                </a:cubicBezTo>
                <a:lnTo>
                  <a:pt x="80755" y="204995"/>
                </a:lnTo>
                <a:cubicBezTo>
                  <a:pt x="97916" y="204995"/>
                  <a:pt x="111815" y="191095"/>
                  <a:pt x="111815" y="173935"/>
                </a:cubicBezTo>
                <a:lnTo>
                  <a:pt x="111815" y="167723"/>
                </a:lnTo>
                <a:close/>
                <a:moveTo>
                  <a:pt x="71438" y="43484"/>
                </a:moveTo>
                <a:cubicBezTo>
                  <a:pt x="55985" y="43484"/>
                  <a:pt x="43484" y="55985"/>
                  <a:pt x="43484" y="71438"/>
                </a:cubicBezTo>
                <a:cubicBezTo>
                  <a:pt x="43484" y="76601"/>
                  <a:pt x="39329" y="80755"/>
                  <a:pt x="34166" y="80755"/>
                </a:cubicBezTo>
                <a:cubicBezTo>
                  <a:pt x="29002" y="80755"/>
                  <a:pt x="24848" y="76601"/>
                  <a:pt x="24848" y="71438"/>
                </a:cubicBezTo>
                <a:cubicBezTo>
                  <a:pt x="24848" y="45697"/>
                  <a:pt x="45697" y="24848"/>
                  <a:pt x="71438" y="24848"/>
                </a:cubicBezTo>
                <a:cubicBezTo>
                  <a:pt x="76601" y="24848"/>
                  <a:pt x="80755" y="29002"/>
                  <a:pt x="80755" y="34166"/>
                </a:cubicBezTo>
                <a:cubicBezTo>
                  <a:pt x="80755" y="39329"/>
                  <a:pt x="76601" y="43484"/>
                  <a:pt x="71438" y="4348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579783" y="4207565"/>
            <a:ext cx="4464326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技术亮点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35446" y="4609272"/>
            <a:ext cx="2244587" cy="869674"/>
          </a:xfrm>
          <a:custGeom>
            <a:avLst/>
            <a:gdLst/>
            <a:ahLst/>
            <a:cxnLst/>
            <a:rect l="l" t="t" r="r" b="b"/>
            <a:pathLst>
              <a:path w="2244587" h="869674">
                <a:moveTo>
                  <a:pt x="33135" y="0"/>
                </a:moveTo>
                <a:lnTo>
                  <a:pt x="2211452" y="0"/>
                </a:lnTo>
                <a:cubicBezTo>
                  <a:pt x="2229752" y="0"/>
                  <a:pt x="2244587" y="14835"/>
                  <a:pt x="2244587" y="33135"/>
                </a:cubicBezTo>
                <a:lnTo>
                  <a:pt x="2244587" y="836539"/>
                </a:lnTo>
                <a:cubicBezTo>
                  <a:pt x="2244587" y="854839"/>
                  <a:pt x="2229752" y="869674"/>
                  <a:pt x="2211452" y="869674"/>
                </a:cubicBezTo>
                <a:lnTo>
                  <a:pt x="33135" y="869674"/>
                </a:lnTo>
                <a:cubicBezTo>
                  <a:pt x="14835" y="869674"/>
                  <a:pt x="0" y="854839"/>
                  <a:pt x="0" y="836539"/>
                </a:cubicBezTo>
                <a:lnTo>
                  <a:pt x="0" y="33135"/>
                </a:lnTo>
                <a:cubicBezTo>
                  <a:pt x="0" y="14847"/>
                  <a:pt x="14847" y="0"/>
                  <a:pt x="3313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1360004" y="4712804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87084" y="-971"/>
                </a:moveTo>
                <a:cubicBezTo>
                  <a:pt x="94771" y="-5397"/>
                  <a:pt x="104244" y="-5397"/>
                  <a:pt x="111932" y="-971"/>
                </a:cubicBezTo>
                <a:lnTo>
                  <a:pt x="180224" y="38436"/>
                </a:lnTo>
                <a:cubicBezTo>
                  <a:pt x="187912" y="42863"/>
                  <a:pt x="192648" y="51093"/>
                  <a:pt x="192648" y="59945"/>
                </a:cubicBezTo>
                <a:lnTo>
                  <a:pt x="192648" y="138760"/>
                </a:lnTo>
                <a:cubicBezTo>
                  <a:pt x="192648" y="147650"/>
                  <a:pt x="187912" y="155842"/>
                  <a:pt x="180224" y="160268"/>
                </a:cubicBezTo>
                <a:lnTo>
                  <a:pt x="111932" y="199753"/>
                </a:lnTo>
                <a:cubicBezTo>
                  <a:pt x="104244" y="204179"/>
                  <a:pt x="94771" y="204179"/>
                  <a:pt x="87084" y="199753"/>
                </a:cubicBezTo>
                <a:lnTo>
                  <a:pt x="18830" y="160346"/>
                </a:lnTo>
                <a:cubicBezTo>
                  <a:pt x="11143" y="155920"/>
                  <a:pt x="6406" y="147689"/>
                  <a:pt x="6406" y="138837"/>
                </a:cubicBezTo>
                <a:lnTo>
                  <a:pt x="6406" y="60023"/>
                </a:lnTo>
                <a:cubicBezTo>
                  <a:pt x="6406" y="51132"/>
                  <a:pt x="11143" y="42940"/>
                  <a:pt x="18830" y="38514"/>
                </a:cubicBezTo>
                <a:lnTo>
                  <a:pt x="87084" y="-971"/>
                </a:lnTo>
                <a:close/>
                <a:moveTo>
                  <a:pt x="167762" y="138798"/>
                </a:moveTo>
                <a:lnTo>
                  <a:pt x="167762" y="74311"/>
                </a:lnTo>
                <a:lnTo>
                  <a:pt x="111932" y="106535"/>
                </a:lnTo>
                <a:lnTo>
                  <a:pt x="111932" y="171023"/>
                </a:lnTo>
                <a:lnTo>
                  <a:pt x="167762" y="138798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3" name="Text 21"/>
          <p:cNvSpPr/>
          <p:nvPr/>
        </p:nvSpPr>
        <p:spPr>
          <a:xfrm>
            <a:off x="306457" y="4977848"/>
            <a:ext cx="2302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C++23模块化架构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10598" y="5209761"/>
            <a:ext cx="22942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代码隔离与编译优化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691020" y="4609272"/>
            <a:ext cx="2244587" cy="869674"/>
          </a:xfrm>
          <a:custGeom>
            <a:avLst/>
            <a:gdLst/>
            <a:ahLst/>
            <a:cxnLst/>
            <a:rect l="l" t="t" r="r" b="b"/>
            <a:pathLst>
              <a:path w="2244587" h="869674">
                <a:moveTo>
                  <a:pt x="33135" y="0"/>
                </a:moveTo>
                <a:lnTo>
                  <a:pt x="2211452" y="0"/>
                </a:lnTo>
                <a:cubicBezTo>
                  <a:pt x="2229752" y="0"/>
                  <a:pt x="2244587" y="14835"/>
                  <a:pt x="2244587" y="33135"/>
                </a:cubicBezTo>
                <a:lnTo>
                  <a:pt x="2244587" y="836539"/>
                </a:lnTo>
                <a:cubicBezTo>
                  <a:pt x="2244587" y="854839"/>
                  <a:pt x="2229752" y="869674"/>
                  <a:pt x="2211452" y="869674"/>
                </a:cubicBezTo>
                <a:lnTo>
                  <a:pt x="33135" y="869674"/>
                </a:lnTo>
                <a:cubicBezTo>
                  <a:pt x="14835" y="869674"/>
                  <a:pt x="0" y="854839"/>
                  <a:pt x="0" y="836539"/>
                </a:cubicBezTo>
                <a:lnTo>
                  <a:pt x="0" y="33135"/>
                </a:lnTo>
                <a:cubicBezTo>
                  <a:pt x="0" y="14847"/>
                  <a:pt x="14847" y="0"/>
                  <a:pt x="3313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3728002" y="4712804"/>
            <a:ext cx="173935" cy="198783"/>
          </a:xfrm>
          <a:custGeom>
            <a:avLst/>
            <a:gdLst/>
            <a:ahLst/>
            <a:cxnLst/>
            <a:rect l="l" t="t" r="r" b="b"/>
            <a:pathLst>
              <a:path w="173935" h="198783">
                <a:moveTo>
                  <a:pt x="173935" y="79901"/>
                </a:moveTo>
                <a:cubicBezTo>
                  <a:pt x="168189" y="83706"/>
                  <a:pt x="161589" y="86773"/>
                  <a:pt x="154717" y="89219"/>
                </a:cubicBezTo>
                <a:cubicBezTo>
                  <a:pt x="136469" y="95742"/>
                  <a:pt x="112514" y="99391"/>
                  <a:pt x="86967" y="99391"/>
                </a:cubicBezTo>
                <a:cubicBezTo>
                  <a:pt x="61421" y="99391"/>
                  <a:pt x="37427" y="95703"/>
                  <a:pt x="19218" y="89219"/>
                </a:cubicBezTo>
                <a:cubicBezTo>
                  <a:pt x="12385" y="86773"/>
                  <a:pt x="5746" y="83706"/>
                  <a:pt x="0" y="79901"/>
                </a:cubicBezTo>
                <a:lnTo>
                  <a:pt x="0" y="111815"/>
                </a:lnTo>
                <a:cubicBezTo>
                  <a:pt x="0" y="128976"/>
                  <a:pt x="38941" y="142875"/>
                  <a:pt x="86967" y="142875"/>
                </a:cubicBezTo>
                <a:cubicBezTo>
                  <a:pt x="134994" y="142875"/>
                  <a:pt x="173935" y="128976"/>
                  <a:pt x="173935" y="111815"/>
                </a:cubicBezTo>
                <a:lnTo>
                  <a:pt x="173935" y="79901"/>
                </a:lnTo>
                <a:close/>
                <a:moveTo>
                  <a:pt x="173935" y="49696"/>
                </a:moveTo>
                <a:lnTo>
                  <a:pt x="173935" y="31060"/>
                </a:lnTo>
                <a:cubicBezTo>
                  <a:pt x="173935" y="13899"/>
                  <a:pt x="134994" y="0"/>
                  <a:pt x="86967" y="0"/>
                </a:cubicBezTo>
                <a:cubicBezTo>
                  <a:pt x="38941" y="0"/>
                  <a:pt x="0" y="13899"/>
                  <a:pt x="0" y="31060"/>
                </a:cubicBezTo>
                <a:lnTo>
                  <a:pt x="0" y="49696"/>
                </a:lnTo>
                <a:cubicBezTo>
                  <a:pt x="0" y="66856"/>
                  <a:pt x="38941" y="80755"/>
                  <a:pt x="86967" y="80755"/>
                </a:cubicBezTo>
                <a:cubicBezTo>
                  <a:pt x="134994" y="80755"/>
                  <a:pt x="173935" y="66856"/>
                  <a:pt x="173935" y="49696"/>
                </a:cubicBezTo>
                <a:close/>
                <a:moveTo>
                  <a:pt x="154717" y="151339"/>
                </a:moveTo>
                <a:cubicBezTo>
                  <a:pt x="136508" y="157823"/>
                  <a:pt x="112553" y="161511"/>
                  <a:pt x="86967" y="161511"/>
                </a:cubicBezTo>
                <a:cubicBezTo>
                  <a:pt x="61382" y="161511"/>
                  <a:pt x="37427" y="157823"/>
                  <a:pt x="19218" y="151339"/>
                </a:cubicBezTo>
                <a:cubicBezTo>
                  <a:pt x="12385" y="148893"/>
                  <a:pt x="5746" y="145826"/>
                  <a:pt x="0" y="142021"/>
                </a:cubicBezTo>
                <a:lnTo>
                  <a:pt x="0" y="167723"/>
                </a:lnTo>
                <a:cubicBezTo>
                  <a:pt x="0" y="184883"/>
                  <a:pt x="38941" y="198783"/>
                  <a:pt x="86967" y="198783"/>
                </a:cubicBezTo>
                <a:cubicBezTo>
                  <a:pt x="134994" y="198783"/>
                  <a:pt x="173935" y="184883"/>
                  <a:pt x="173935" y="167723"/>
                </a:cubicBezTo>
                <a:lnTo>
                  <a:pt x="173935" y="142021"/>
                </a:lnTo>
                <a:cubicBezTo>
                  <a:pt x="168189" y="145826"/>
                  <a:pt x="161589" y="148893"/>
                  <a:pt x="154717" y="151339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7" name="Text 25"/>
          <p:cNvSpPr/>
          <p:nvPr/>
        </p:nvSpPr>
        <p:spPr>
          <a:xfrm>
            <a:off x="2662030" y="4977848"/>
            <a:ext cx="2302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PostgreSQL集成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666172" y="5209761"/>
            <a:ext cx="22942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数据持久化与查询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35446" y="5586620"/>
            <a:ext cx="2244587" cy="869674"/>
          </a:xfrm>
          <a:custGeom>
            <a:avLst/>
            <a:gdLst/>
            <a:ahLst/>
            <a:cxnLst/>
            <a:rect l="l" t="t" r="r" b="b"/>
            <a:pathLst>
              <a:path w="2244587" h="869674">
                <a:moveTo>
                  <a:pt x="33135" y="0"/>
                </a:moveTo>
                <a:lnTo>
                  <a:pt x="2211452" y="0"/>
                </a:lnTo>
                <a:cubicBezTo>
                  <a:pt x="2229752" y="0"/>
                  <a:pt x="2244587" y="14835"/>
                  <a:pt x="2244587" y="33135"/>
                </a:cubicBezTo>
                <a:lnTo>
                  <a:pt x="2244587" y="836539"/>
                </a:lnTo>
                <a:cubicBezTo>
                  <a:pt x="2244587" y="854839"/>
                  <a:pt x="2229752" y="869674"/>
                  <a:pt x="2211452" y="869674"/>
                </a:cubicBezTo>
                <a:lnTo>
                  <a:pt x="33135" y="869674"/>
                </a:lnTo>
                <a:cubicBezTo>
                  <a:pt x="14835" y="869674"/>
                  <a:pt x="0" y="854839"/>
                  <a:pt x="0" y="836539"/>
                </a:cubicBezTo>
                <a:lnTo>
                  <a:pt x="0" y="33135"/>
                </a:lnTo>
                <a:cubicBezTo>
                  <a:pt x="0" y="14847"/>
                  <a:pt x="14847" y="0"/>
                  <a:pt x="3313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360004" y="5690152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25585" y="88715"/>
                </a:moveTo>
                <a:cubicBezTo>
                  <a:pt x="30749" y="52608"/>
                  <a:pt x="61848" y="24848"/>
                  <a:pt x="99391" y="24848"/>
                </a:cubicBezTo>
                <a:cubicBezTo>
                  <a:pt x="119968" y="24848"/>
                  <a:pt x="138604" y="33195"/>
                  <a:pt x="152115" y="46667"/>
                </a:cubicBezTo>
                <a:cubicBezTo>
                  <a:pt x="152193" y="46745"/>
                  <a:pt x="152271" y="46823"/>
                  <a:pt x="152348" y="46900"/>
                </a:cubicBezTo>
                <a:lnTo>
                  <a:pt x="155299" y="49696"/>
                </a:lnTo>
                <a:lnTo>
                  <a:pt x="136702" y="49696"/>
                </a:lnTo>
                <a:cubicBezTo>
                  <a:pt x="129830" y="49696"/>
                  <a:pt x="124278" y="55248"/>
                  <a:pt x="124278" y="62120"/>
                </a:cubicBezTo>
                <a:cubicBezTo>
                  <a:pt x="124278" y="68992"/>
                  <a:pt x="129830" y="74543"/>
                  <a:pt x="136702" y="74543"/>
                </a:cubicBezTo>
                <a:lnTo>
                  <a:pt x="186398" y="74543"/>
                </a:lnTo>
                <a:cubicBezTo>
                  <a:pt x="193269" y="74543"/>
                  <a:pt x="198821" y="68992"/>
                  <a:pt x="198821" y="62120"/>
                </a:cubicBezTo>
                <a:lnTo>
                  <a:pt x="198821" y="12424"/>
                </a:lnTo>
                <a:cubicBezTo>
                  <a:pt x="198821" y="5552"/>
                  <a:pt x="193269" y="0"/>
                  <a:pt x="186398" y="0"/>
                </a:cubicBezTo>
                <a:cubicBezTo>
                  <a:pt x="179526" y="0"/>
                  <a:pt x="173974" y="5552"/>
                  <a:pt x="173974" y="12424"/>
                </a:cubicBezTo>
                <a:lnTo>
                  <a:pt x="173974" y="33156"/>
                </a:lnTo>
                <a:lnTo>
                  <a:pt x="169586" y="29002"/>
                </a:lnTo>
                <a:cubicBezTo>
                  <a:pt x="151611" y="11104"/>
                  <a:pt x="126763" y="0"/>
                  <a:pt x="99391" y="0"/>
                </a:cubicBezTo>
                <a:cubicBezTo>
                  <a:pt x="49307" y="0"/>
                  <a:pt x="7881" y="37039"/>
                  <a:pt x="1009" y="85220"/>
                </a:cubicBezTo>
                <a:cubicBezTo>
                  <a:pt x="39" y="92015"/>
                  <a:pt x="4737" y="98304"/>
                  <a:pt x="11531" y="99275"/>
                </a:cubicBezTo>
                <a:cubicBezTo>
                  <a:pt x="18325" y="100245"/>
                  <a:pt x="24615" y="95509"/>
                  <a:pt x="25585" y="88753"/>
                </a:cubicBezTo>
                <a:close/>
                <a:moveTo>
                  <a:pt x="197773" y="113562"/>
                </a:moveTo>
                <a:cubicBezTo>
                  <a:pt x="198744" y="106768"/>
                  <a:pt x="194007" y="100478"/>
                  <a:pt x="187252" y="99508"/>
                </a:cubicBezTo>
                <a:cubicBezTo>
                  <a:pt x="180496" y="98537"/>
                  <a:pt x="174168" y="103274"/>
                  <a:pt x="173197" y="110029"/>
                </a:cubicBezTo>
                <a:cubicBezTo>
                  <a:pt x="168033" y="146136"/>
                  <a:pt x="136935" y="173896"/>
                  <a:pt x="99391" y="173896"/>
                </a:cubicBezTo>
                <a:cubicBezTo>
                  <a:pt x="78814" y="173896"/>
                  <a:pt x="60178" y="165549"/>
                  <a:pt x="46667" y="152076"/>
                </a:cubicBezTo>
                <a:cubicBezTo>
                  <a:pt x="46590" y="151999"/>
                  <a:pt x="46512" y="151921"/>
                  <a:pt x="46434" y="151844"/>
                </a:cubicBezTo>
                <a:lnTo>
                  <a:pt x="43484" y="149048"/>
                </a:lnTo>
                <a:lnTo>
                  <a:pt x="62081" y="149048"/>
                </a:lnTo>
                <a:cubicBezTo>
                  <a:pt x="68953" y="149048"/>
                  <a:pt x="74505" y="143496"/>
                  <a:pt x="74505" y="136624"/>
                </a:cubicBezTo>
                <a:cubicBezTo>
                  <a:pt x="74505" y="129752"/>
                  <a:pt x="68953" y="124200"/>
                  <a:pt x="62081" y="124200"/>
                </a:cubicBezTo>
                <a:lnTo>
                  <a:pt x="12424" y="124239"/>
                </a:lnTo>
                <a:cubicBezTo>
                  <a:pt x="9124" y="124239"/>
                  <a:pt x="5940" y="125559"/>
                  <a:pt x="3611" y="127927"/>
                </a:cubicBezTo>
                <a:cubicBezTo>
                  <a:pt x="1281" y="130296"/>
                  <a:pt x="-39" y="133441"/>
                  <a:pt x="0" y="136780"/>
                </a:cubicBezTo>
                <a:lnTo>
                  <a:pt x="388" y="186087"/>
                </a:lnTo>
                <a:cubicBezTo>
                  <a:pt x="427" y="192959"/>
                  <a:pt x="6057" y="198472"/>
                  <a:pt x="12929" y="198394"/>
                </a:cubicBezTo>
                <a:cubicBezTo>
                  <a:pt x="19801" y="198317"/>
                  <a:pt x="25314" y="192726"/>
                  <a:pt x="25236" y="185854"/>
                </a:cubicBezTo>
                <a:lnTo>
                  <a:pt x="25081" y="165859"/>
                </a:lnTo>
                <a:lnTo>
                  <a:pt x="29235" y="169781"/>
                </a:lnTo>
                <a:cubicBezTo>
                  <a:pt x="47211" y="187679"/>
                  <a:pt x="72020" y="198783"/>
                  <a:pt x="99391" y="198783"/>
                </a:cubicBezTo>
                <a:cubicBezTo>
                  <a:pt x="149475" y="198783"/>
                  <a:pt x="190901" y="161744"/>
                  <a:pt x="197773" y="113562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1" name="Text 29"/>
          <p:cNvSpPr/>
          <p:nvPr/>
        </p:nvSpPr>
        <p:spPr>
          <a:xfrm>
            <a:off x="306457" y="5955196"/>
            <a:ext cx="2302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数据同步机制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10598" y="6187109"/>
            <a:ext cx="22942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内存与数据库一致性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691020" y="5586620"/>
            <a:ext cx="2244587" cy="869674"/>
          </a:xfrm>
          <a:custGeom>
            <a:avLst/>
            <a:gdLst/>
            <a:ahLst/>
            <a:cxnLst/>
            <a:rect l="l" t="t" r="r" b="b"/>
            <a:pathLst>
              <a:path w="2244587" h="869674">
                <a:moveTo>
                  <a:pt x="33135" y="0"/>
                </a:moveTo>
                <a:lnTo>
                  <a:pt x="2211452" y="0"/>
                </a:lnTo>
                <a:cubicBezTo>
                  <a:pt x="2229752" y="0"/>
                  <a:pt x="2244587" y="14835"/>
                  <a:pt x="2244587" y="33135"/>
                </a:cubicBezTo>
                <a:lnTo>
                  <a:pt x="2244587" y="836539"/>
                </a:lnTo>
                <a:cubicBezTo>
                  <a:pt x="2244587" y="854839"/>
                  <a:pt x="2229752" y="869674"/>
                  <a:pt x="2211452" y="869674"/>
                </a:cubicBezTo>
                <a:lnTo>
                  <a:pt x="33135" y="869674"/>
                </a:lnTo>
                <a:cubicBezTo>
                  <a:pt x="14835" y="869674"/>
                  <a:pt x="0" y="854839"/>
                  <a:pt x="0" y="836539"/>
                </a:cubicBezTo>
                <a:lnTo>
                  <a:pt x="0" y="33135"/>
                </a:lnTo>
                <a:cubicBezTo>
                  <a:pt x="0" y="14847"/>
                  <a:pt x="14847" y="0"/>
                  <a:pt x="3313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715578" y="5690152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154717" y="4737"/>
                </a:moveTo>
                <a:lnTo>
                  <a:pt x="120473" y="38980"/>
                </a:lnTo>
                <a:lnTo>
                  <a:pt x="159803" y="78309"/>
                </a:lnTo>
                <a:lnTo>
                  <a:pt x="194046" y="44066"/>
                </a:lnTo>
                <a:cubicBezTo>
                  <a:pt x="197074" y="40999"/>
                  <a:pt x="198783" y="36883"/>
                  <a:pt x="198783" y="32613"/>
                </a:cubicBezTo>
                <a:cubicBezTo>
                  <a:pt x="198783" y="28342"/>
                  <a:pt x="197074" y="24227"/>
                  <a:pt x="194046" y="21159"/>
                </a:cubicBezTo>
                <a:lnTo>
                  <a:pt x="177623" y="4737"/>
                </a:lnTo>
                <a:cubicBezTo>
                  <a:pt x="174556" y="1708"/>
                  <a:pt x="170441" y="0"/>
                  <a:pt x="166170" y="0"/>
                </a:cubicBezTo>
                <a:cubicBezTo>
                  <a:pt x="161899" y="0"/>
                  <a:pt x="157784" y="1708"/>
                  <a:pt x="154717" y="4737"/>
                </a:cubicBezTo>
                <a:close/>
                <a:moveTo>
                  <a:pt x="107312" y="52142"/>
                </a:moveTo>
                <a:lnTo>
                  <a:pt x="4737" y="154717"/>
                </a:lnTo>
                <a:cubicBezTo>
                  <a:pt x="1708" y="157784"/>
                  <a:pt x="0" y="161899"/>
                  <a:pt x="0" y="166170"/>
                </a:cubicBezTo>
                <a:cubicBezTo>
                  <a:pt x="0" y="170441"/>
                  <a:pt x="1708" y="174556"/>
                  <a:pt x="4737" y="177623"/>
                </a:cubicBezTo>
                <a:lnTo>
                  <a:pt x="21159" y="194046"/>
                </a:lnTo>
                <a:cubicBezTo>
                  <a:pt x="24227" y="197074"/>
                  <a:pt x="28342" y="198783"/>
                  <a:pt x="32613" y="198783"/>
                </a:cubicBezTo>
                <a:cubicBezTo>
                  <a:pt x="36883" y="198783"/>
                  <a:pt x="40999" y="197074"/>
                  <a:pt x="44066" y="194046"/>
                </a:cubicBezTo>
                <a:lnTo>
                  <a:pt x="146641" y="91471"/>
                </a:lnTo>
                <a:lnTo>
                  <a:pt x="107312" y="52142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35" name="Text 33"/>
          <p:cNvSpPr/>
          <p:nvPr/>
        </p:nvSpPr>
        <p:spPr>
          <a:xfrm>
            <a:off x="2662030" y="5955196"/>
            <a:ext cx="2302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行为导向设计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666172" y="6187109"/>
            <a:ext cx="22942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封装行为暴露意图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79115" y="1027043"/>
            <a:ext cx="173935" cy="198783"/>
          </a:xfrm>
          <a:custGeom>
            <a:avLst/>
            <a:gdLst/>
            <a:ahLst/>
            <a:cxnLst/>
            <a:rect l="l" t="t" r="r" b="b"/>
            <a:pathLst>
              <a:path w="173935" h="198783">
                <a:moveTo>
                  <a:pt x="31060" y="40378"/>
                </a:moveTo>
                <a:cubicBezTo>
                  <a:pt x="36202" y="40378"/>
                  <a:pt x="40378" y="36202"/>
                  <a:pt x="40378" y="31060"/>
                </a:cubicBezTo>
                <a:cubicBezTo>
                  <a:pt x="40378" y="25917"/>
                  <a:pt x="36202" y="21742"/>
                  <a:pt x="31060" y="21742"/>
                </a:cubicBezTo>
                <a:cubicBezTo>
                  <a:pt x="25917" y="21742"/>
                  <a:pt x="21742" y="25917"/>
                  <a:pt x="21742" y="31060"/>
                </a:cubicBezTo>
                <a:cubicBezTo>
                  <a:pt x="21742" y="36202"/>
                  <a:pt x="25917" y="40378"/>
                  <a:pt x="31060" y="40378"/>
                </a:cubicBezTo>
                <a:close/>
                <a:moveTo>
                  <a:pt x="62120" y="31060"/>
                </a:moveTo>
                <a:cubicBezTo>
                  <a:pt x="62120" y="43794"/>
                  <a:pt x="54471" y="54743"/>
                  <a:pt x="43484" y="59518"/>
                </a:cubicBezTo>
                <a:lnTo>
                  <a:pt x="43484" y="86967"/>
                </a:lnTo>
                <a:lnTo>
                  <a:pt x="111815" y="86967"/>
                </a:lnTo>
                <a:cubicBezTo>
                  <a:pt x="122104" y="86967"/>
                  <a:pt x="130451" y="78620"/>
                  <a:pt x="130451" y="68332"/>
                </a:cubicBezTo>
                <a:lnTo>
                  <a:pt x="130451" y="59518"/>
                </a:lnTo>
                <a:cubicBezTo>
                  <a:pt x="119464" y="54743"/>
                  <a:pt x="111815" y="43794"/>
                  <a:pt x="111815" y="31060"/>
                </a:cubicBezTo>
                <a:cubicBezTo>
                  <a:pt x="111815" y="13899"/>
                  <a:pt x="125714" y="0"/>
                  <a:pt x="142875" y="0"/>
                </a:cubicBezTo>
                <a:cubicBezTo>
                  <a:pt x="160036" y="0"/>
                  <a:pt x="173935" y="13899"/>
                  <a:pt x="173935" y="31060"/>
                </a:cubicBezTo>
                <a:cubicBezTo>
                  <a:pt x="173935" y="43794"/>
                  <a:pt x="166286" y="54743"/>
                  <a:pt x="155299" y="59518"/>
                </a:cubicBezTo>
                <a:lnTo>
                  <a:pt x="155299" y="68332"/>
                </a:lnTo>
                <a:cubicBezTo>
                  <a:pt x="155299" y="92364"/>
                  <a:pt x="135848" y="111815"/>
                  <a:pt x="111815" y="111815"/>
                </a:cubicBezTo>
                <a:lnTo>
                  <a:pt x="43484" y="111815"/>
                </a:lnTo>
                <a:lnTo>
                  <a:pt x="43484" y="139264"/>
                </a:lnTo>
                <a:cubicBezTo>
                  <a:pt x="54471" y="144040"/>
                  <a:pt x="62120" y="154988"/>
                  <a:pt x="62120" y="167723"/>
                </a:cubicBezTo>
                <a:cubicBezTo>
                  <a:pt x="62120" y="184883"/>
                  <a:pt x="48220" y="198783"/>
                  <a:pt x="31060" y="198783"/>
                </a:cubicBezTo>
                <a:cubicBezTo>
                  <a:pt x="13899" y="198783"/>
                  <a:pt x="0" y="184883"/>
                  <a:pt x="0" y="167723"/>
                </a:cubicBezTo>
                <a:cubicBezTo>
                  <a:pt x="0" y="154988"/>
                  <a:pt x="7648" y="144040"/>
                  <a:pt x="18636" y="139264"/>
                </a:cubicBezTo>
                <a:lnTo>
                  <a:pt x="18636" y="59557"/>
                </a:lnTo>
                <a:cubicBezTo>
                  <a:pt x="7648" y="54743"/>
                  <a:pt x="0" y="43794"/>
                  <a:pt x="0" y="31060"/>
                </a:cubicBezTo>
                <a:cubicBezTo>
                  <a:pt x="0" y="13899"/>
                  <a:pt x="13899" y="0"/>
                  <a:pt x="31060" y="0"/>
                </a:cubicBezTo>
                <a:cubicBezTo>
                  <a:pt x="48220" y="0"/>
                  <a:pt x="62120" y="13899"/>
                  <a:pt x="62120" y="31060"/>
                </a:cubicBezTo>
                <a:close/>
                <a:moveTo>
                  <a:pt x="152193" y="31060"/>
                </a:moveTo>
                <a:cubicBezTo>
                  <a:pt x="152193" y="25917"/>
                  <a:pt x="148018" y="21742"/>
                  <a:pt x="142875" y="21742"/>
                </a:cubicBezTo>
                <a:cubicBezTo>
                  <a:pt x="137732" y="21742"/>
                  <a:pt x="133557" y="25917"/>
                  <a:pt x="133557" y="31060"/>
                </a:cubicBezTo>
                <a:cubicBezTo>
                  <a:pt x="133557" y="36202"/>
                  <a:pt x="137732" y="40378"/>
                  <a:pt x="142875" y="40378"/>
                </a:cubicBezTo>
                <a:cubicBezTo>
                  <a:pt x="148018" y="40378"/>
                  <a:pt x="152193" y="36202"/>
                  <a:pt x="152193" y="31060"/>
                </a:cubicBezTo>
                <a:close/>
                <a:moveTo>
                  <a:pt x="31060" y="177041"/>
                </a:moveTo>
                <a:cubicBezTo>
                  <a:pt x="36202" y="177041"/>
                  <a:pt x="40378" y="172866"/>
                  <a:pt x="40378" y="167723"/>
                </a:cubicBezTo>
                <a:cubicBezTo>
                  <a:pt x="40378" y="162580"/>
                  <a:pt x="36202" y="158405"/>
                  <a:pt x="31060" y="158405"/>
                </a:cubicBezTo>
                <a:cubicBezTo>
                  <a:pt x="25917" y="158405"/>
                  <a:pt x="21742" y="162580"/>
                  <a:pt x="21742" y="167723"/>
                </a:cubicBezTo>
                <a:cubicBezTo>
                  <a:pt x="21742" y="172866"/>
                  <a:pt x="25917" y="177041"/>
                  <a:pt x="31060" y="177041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8" name="Text 36"/>
          <p:cNvSpPr/>
          <p:nvPr/>
        </p:nvSpPr>
        <p:spPr>
          <a:xfrm>
            <a:off x="5390322" y="993913"/>
            <a:ext cx="6568109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关键提交记录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141843" y="1391478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198783" y="0"/>
                </a:moveTo>
                <a:lnTo>
                  <a:pt x="198783" y="0"/>
                </a:lnTo>
                <a:cubicBezTo>
                  <a:pt x="308494" y="0"/>
                  <a:pt x="397565" y="89072"/>
                  <a:pt x="397565" y="198783"/>
                </a:cubicBezTo>
                <a:lnTo>
                  <a:pt x="397565" y="198783"/>
                </a:lnTo>
                <a:cubicBezTo>
                  <a:pt x="397565" y="308494"/>
                  <a:pt x="308494" y="397565"/>
                  <a:pt x="198783" y="397565"/>
                </a:cubicBezTo>
                <a:lnTo>
                  <a:pt x="198783" y="397565"/>
                </a:lnTo>
                <a:cubicBezTo>
                  <a:pt x="89072" y="397565"/>
                  <a:pt x="0" y="308494"/>
                  <a:pt x="0" y="198783"/>
                </a:cubicBezTo>
                <a:lnTo>
                  <a:pt x="0" y="198783"/>
                </a:lnTo>
                <a:cubicBezTo>
                  <a:pt x="0" y="89072"/>
                  <a:pt x="89072" y="0"/>
                  <a:pt x="198783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5282648" y="1524000"/>
            <a:ext cx="115957" cy="132522"/>
          </a:xfrm>
          <a:custGeom>
            <a:avLst/>
            <a:gdLst/>
            <a:ahLst/>
            <a:cxnLst/>
            <a:rect l="l" t="t" r="r" b="b"/>
            <a:pathLst>
              <a:path w="115957" h="132522">
                <a:moveTo>
                  <a:pt x="16565" y="8283"/>
                </a:moveTo>
                <a:cubicBezTo>
                  <a:pt x="16565" y="3701"/>
                  <a:pt x="12864" y="0"/>
                  <a:pt x="8283" y="0"/>
                </a:cubicBezTo>
                <a:cubicBezTo>
                  <a:pt x="3701" y="0"/>
                  <a:pt x="0" y="3701"/>
                  <a:pt x="0" y="8283"/>
                </a:cubicBezTo>
                <a:lnTo>
                  <a:pt x="0" y="124239"/>
                </a:lnTo>
                <a:cubicBezTo>
                  <a:pt x="0" y="128820"/>
                  <a:pt x="3701" y="132522"/>
                  <a:pt x="8283" y="132522"/>
                </a:cubicBezTo>
                <a:cubicBezTo>
                  <a:pt x="12864" y="132522"/>
                  <a:pt x="16565" y="128820"/>
                  <a:pt x="16565" y="124239"/>
                </a:cubicBezTo>
                <a:lnTo>
                  <a:pt x="16565" y="92765"/>
                </a:lnTo>
                <a:lnTo>
                  <a:pt x="32794" y="87899"/>
                </a:lnTo>
                <a:cubicBezTo>
                  <a:pt x="43639" y="84638"/>
                  <a:pt x="55338" y="85647"/>
                  <a:pt x="65458" y="90720"/>
                </a:cubicBezTo>
                <a:cubicBezTo>
                  <a:pt x="76511" y="96259"/>
                  <a:pt x="89400" y="96932"/>
                  <a:pt x="100970" y="92584"/>
                </a:cubicBezTo>
                <a:lnTo>
                  <a:pt x="110573" y="88986"/>
                </a:lnTo>
                <a:cubicBezTo>
                  <a:pt x="113808" y="87770"/>
                  <a:pt x="115957" y="84690"/>
                  <a:pt x="115957" y="81221"/>
                </a:cubicBezTo>
                <a:lnTo>
                  <a:pt x="115957" y="17109"/>
                </a:lnTo>
                <a:cubicBezTo>
                  <a:pt x="115957" y="11156"/>
                  <a:pt x="109693" y="7273"/>
                  <a:pt x="104361" y="9939"/>
                </a:cubicBezTo>
                <a:lnTo>
                  <a:pt x="101307" y="11466"/>
                </a:lnTo>
                <a:cubicBezTo>
                  <a:pt x="89685" y="17290"/>
                  <a:pt x="75993" y="17290"/>
                  <a:pt x="64346" y="11466"/>
                </a:cubicBezTo>
                <a:cubicBezTo>
                  <a:pt x="54924" y="6756"/>
                  <a:pt x="44079" y="5824"/>
                  <a:pt x="34010" y="8852"/>
                </a:cubicBezTo>
                <a:lnTo>
                  <a:pt x="16565" y="14080"/>
                </a:lnTo>
                <a:lnTo>
                  <a:pt x="16565" y="828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1" name="Shape 39"/>
          <p:cNvSpPr/>
          <p:nvPr/>
        </p:nvSpPr>
        <p:spPr>
          <a:xfrm>
            <a:off x="5332343" y="1855304"/>
            <a:ext cx="16565" cy="82826"/>
          </a:xfrm>
          <a:custGeom>
            <a:avLst/>
            <a:gdLst/>
            <a:ahLst/>
            <a:cxnLst/>
            <a:rect l="l" t="t" r="r" b="b"/>
            <a:pathLst>
              <a:path w="16565" h="82826">
                <a:moveTo>
                  <a:pt x="0" y="0"/>
                </a:moveTo>
                <a:lnTo>
                  <a:pt x="16565" y="0"/>
                </a:lnTo>
                <a:lnTo>
                  <a:pt x="16565" y="82826"/>
                </a:lnTo>
                <a:lnTo>
                  <a:pt x="0" y="82826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5671930" y="1391478"/>
            <a:ext cx="1565413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c1e0a51 - 初始提交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148391" y="1391478"/>
            <a:ext cx="712304" cy="231913"/>
          </a:xfrm>
          <a:custGeom>
            <a:avLst/>
            <a:gdLst/>
            <a:ahLst/>
            <a:cxnLst/>
            <a:rect l="l" t="t" r="r" b="b"/>
            <a:pathLst>
              <a:path w="712304" h="231913">
                <a:moveTo>
                  <a:pt x="33131" y="0"/>
                </a:moveTo>
                <a:lnTo>
                  <a:pt x="679173" y="0"/>
                </a:lnTo>
                <a:cubicBezTo>
                  <a:pt x="697471" y="0"/>
                  <a:pt x="712304" y="14833"/>
                  <a:pt x="712304" y="33131"/>
                </a:cubicBezTo>
                <a:lnTo>
                  <a:pt x="712304" y="198782"/>
                </a:lnTo>
                <a:cubicBezTo>
                  <a:pt x="712304" y="217080"/>
                  <a:pt x="697471" y="231913"/>
                  <a:pt x="679173" y="231913"/>
                </a:cubicBezTo>
                <a:lnTo>
                  <a:pt x="33131" y="231913"/>
                </a:lnTo>
                <a:cubicBezTo>
                  <a:pt x="14846" y="231913"/>
                  <a:pt x="0" y="217067"/>
                  <a:pt x="0" y="198782"/>
                </a:cubicBezTo>
                <a:lnTo>
                  <a:pt x="0" y="33131"/>
                </a:lnTo>
                <a:cubicBezTo>
                  <a:pt x="0" y="14846"/>
                  <a:pt x="14846" y="0"/>
                  <a:pt x="3313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11148391" y="1391478"/>
            <a:ext cx="770283" cy="231913"/>
          </a:xfrm>
          <a:prstGeom prst="rect">
            <a:avLst/>
          </a:prstGeom>
          <a:noFill/>
          <a:ln/>
        </p:spPr>
        <p:txBody>
          <a:bodyPr wrap="square" lIns="66261" tIns="33130" rIns="66261" bIns="3313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项目初始化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671930" y="1689652"/>
            <a:ext cx="6253370" cy="215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搭建项目基础结构，配置CMake构建系统，实现C++23模块化配置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141843" y="2103783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198783" y="0"/>
                </a:moveTo>
                <a:lnTo>
                  <a:pt x="198783" y="0"/>
                </a:lnTo>
                <a:cubicBezTo>
                  <a:pt x="308494" y="0"/>
                  <a:pt x="397565" y="89072"/>
                  <a:pt x="397565" y="198783"/>
                </a:cubicBezTo>
                <a:lnTo>
                  <a:pt x="397565" y="198783"/>
                </a:lnTo>
                <a:cubicBezTo>
                  <a:pt x="397565" y="308494"/>
                  <a:pt x="308494" y="397565"/>
                  <a:pt x="198783" y="397565"/>
                </a:cubicBezTo>
                <a:lnTo>
                  <a:pt x="198783" y="397565"/>
                </a:lnTo>
                <a:cubicBezTo>
                  <a:pt x="89072" y="397565"/>
                  <a:pt x="0" y="308494"/>
                  <a:pt x="0" y="198783"/>
                </a:cubicBezTo>
                <a:lnTo>
                  <a:pt x="0" y="198783"/>
                </a:lnTo>
                <a:cubicBezTo>
                  <a:pt x="0" y="89072"/>
                  <a:pt x="89072" y="0"/>
                  <a:pt x="198783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5282648" y="2236304"/>
            <a:ext cx="115957" cy="132522"/>
          </a:xfrm>
          <a:custGeom>
            <a:avLst/>
            <a:gdLst/>
            <a:ahLst/>
            <a:cxnLst/>
            <a:rect l="l" t="t" r="r" b="b"/>
            <a:pathLst>
              <a:path w="115957" h="132522">
                <a:moveTo>
                  <a:pt x="43484" y="8283"/>
                </a:moveTo>
                <a:lnTo>
                  <a:pt x="6212" y="8283"/>
                </a:lnTo>
                <a:cubicBezTo>
                  <a:pt x="2769" y="8283"/>
                  <a:pt x="0" y="11052"/>
                  <a:pt x="0" y="14495"/>
                </a:cubicBezTo>
                <a:lnTo>
                  <a:pt x="0" y="51766"/>
                </a:lnTo>
                <a:cubicBezTo>
                  <a:pt x="0" y="54277"/>
                  <a:pt x="1501" y="56555"/>
                  <a:pt x="3831" y="57512"/>
                </a:cubicBezTo>
                <a:cubicBezTo>
                  <a:pt x="6160" y="58470"/>
                  <a:pt x="8826" y="57926"/>
                  <a:pt x="10612" y="56166"/>
                </a:cubicBezTo>
                <a:lnTo>
                  <a:pt x="20965" y="45813"/>
                </a:lnTo>
                <a:lnTo>
                  <a:pt x="41413" y="66261"/>
                </a:lnTo>
                <a:lnTo>
                  <a:pt x="20965" y="86709"/>
                </a:lnTo>
                <a:lnTo>
                  <a:pt x="10612" y="76355"/>
                </a:lnTo>
                <a:cubicBezTo>
                  <a:pt x="8826" y="74569"/>
                  <a:pt x="6160" y="74052"/>
                  <a:pt x="3831" y="75009"/>
                </a:cubicBezTo>
                <a:cubicBezTo>
                  <a:pt x="1501" y="75967"/>
                  <a:pt x="0" y="78245"/>
                  <a:pt x="0" y="80755"/>
                </a:cubicBezTo>
                <a:lnTo>
                  <a:pt x="0" y="118027"/>
                </a:lnTo>
                <a:cubicBezTo>
                  <a:pt x="0" y="121470"/>
                  <a:pt x="2769" y="124239"/>
                  <a:pt x="6212" y="124239"/>
                </a:cubicBezTo>
                <a:lnTo>
                  <a:pt x="43484" y="124239"/>
                </a:lnTo>
                <a:cubicBezTo>
                  <a:pt x="45994" y="124239"/>
                  <a:pt x="48272" y="122738"/>
                  <a:pt x="49230" y="120408"/>
                </a:cubicBezTo>
                <a:cubicBezTo>
                  <a:pt x="50187" y="118079"/>
                  <a:pt x="49670" y="115413"/>
                  <a:pt x="47884" y="113627"/>
                </a:cubicBezTo>
                <a:lnTo>
                  <a:pt x="37531" y="103274"/>
                </a:lnTo>
                <a:lnTo>
                  <a:pt x="57978" y="82826"/>
                </a:lnTo>
                <a:lnTo>
                  <a:pt x="78426" y="103274"/>
                </a:lnTo>
                <a:lnTo>
                  <a:pt x="68073" y="113627"/>
                </a:lnTo>
                <a:cubicBezTo>
                  <a:pt x="66287" y="115413"/>
                  <a:pt x="65769" y="118079"/>
                  <a:pt x="66727" y="120408"/>
                </a:cubicBezTo>
                <a:cubicBezTo>
                  <a:pt x="67684" y="122738"/>
                  <a:pt x="69962" y="124239"/>
                  <a:pt x="72473" y="124239"/>
                </a:cubicBezTo>
                <a:lnTo>
                  <a:pt x="109745" y="124239"/>
                </a:lnTo>
                <a:cubicBezTo>
                  <a:pt x="113187" y="124239"/>
                  <a:pt x="115957" y="121470"/>
                  <a:pt x="115957" y="118027"/>
                </a:cubicBezTo>
                <a:lnTo>
                  <a:pt x="115957" y="80755"/>
                </a:lnTo>
                <a:cubicBezTo>
                  <a:pt x="115957" y="78245"/>
                  <a:pt x="114455" y="75967"/>
                  <a:pt x="112126" y="75009"/>
                </a:cubicBezTo>
                <a:cubicBezTo>
                  <a:pt x="109796" y="74052"/>
                  <a:pt x="107130" y="74569"/>
                  <a:pt x="105344" y="76355"/>
                </a:cubicBezTo>
                <a:lnTo>
                  <a:pt x="94991" y="86709"/>
                </a:lnTo>
                <a:lnTo>
                  <a:pt x="74543" y="66261"/>
                </a:lnTo>
                <a:lnTo>
                  <a:pt x="94991" y="45813"/>
                </a:lnTo>
                <a:lnTo>
                  <a:pt x="105344" y="56166"/>
                </a:lnTo>
                <a:cubicBezTo>
                  <a:pt x="107130" y="57952"/>
                  <a:pt x="109796" y="58470"/>
                  <a:pt x="112126" y="57512"/>
                </a:cubicBezTo>
                <a:cubicBezTo>
                  <a:pt x="114455" y="56555"/>
                  <a:pt x="115957" y="54277"/>
                  <a:pt x="115957" y="51766"/>
                </a:cubicBezTo>
                <a:lnTo>
                  <a:pt x="115957" y="14495"/>
                </a:lnTo>
                <a:cubicBezTo>
                  <a:pt x="115957" y="11052"/>
                  <a:pt x="113187" y="8283"/>
                  <a:pt x="109745" y="8283"/>
                </a:cubicBezTo>
                <a:lnTo>
                  <a:pt x="72473" y="8283"/>
                </a:lnTo>
                <a:cubicBezTo>
                  <a:pt x="69962" y="8283"/>
                  <a:pt x="67684" y="9784"/>
                  <a:pt x="66727" y="12113"/>
                </a:cubicBezTo>
                <a:cubicBezTo>
                  <a:pt x="65769" y="14443"/>
                  <a:pt x="66313" y="17109"/>
                  <a:pt x="68073" y="18895"/>
                </a:cubicBezTo>
                <a:lnTo>
                  <a:pt x="78426" y="29248"/>
                </a:lnTo>
                <a:lnTo>
                  <a:pt x="57978" y="49696"/>
                </a:lnTo>
                <a:lnTo>
                  <a:pt x="37531" y="29248"/>
                </a:lnTo>
                <a:lnTo>
                  <a:pt x="47884" y="18895"/>
                </a:lnTo>
                <a:cubicBezTo>
                  <a:pt x="49670" y="17109"/>
                  <a:pt x="50187" y="14443"/>
                  <a:pt x="49230" y="12113"/>
                </a:cubicBezTo>
                <a:cubicBezTo>
                  <a:pt x="48272" y="9784"/>
                  <a:pt x="45994" y="8283"/>
                  <a:pt x="43484" y="828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8" name="Shape 46"/>
          <p:cNvSpPr/>
          <p:nvPr/>
        </p:nvSpPr>
        <p:spPr>
          <a:xfrm>
            <a:off x="5332343" y="2567609"/>
            <a:ext cx="16565" cy="82826"/>
          </a:xfrm>
          <a:custGeom>
            <a:avLst/>
            <a:gdLst/>
            <a:ahLst/>
            <a:cxnLst/>
            <a:rect l="l" t="t" r="r" b="b"/>
            <a:pathLst>
              <a:path w="16565" h="82826">
                <a:moveTo>
                  <a:pt x="0" y="0"/>
                </a:moveTo>
                <a:lnTo>
                  <a:pt x="16565" y="0"/>
                </a:lnTo>
                <a:lnTo>
                  <a:pt x="16565" y="82826"/>
                </a:lnTo>
                <a:lnTo>
                  <a:pt x="0" y="82826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5671930" y="2103783"/>
            <a:ext cx="1565413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21dfe4d - 功能扩展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264348" y="2103783"/>
            <a:ext cx="596348" cy="231913"/>
          </a:xfrm>
          <a:custGeom>
            <a:avLst/>
            <a:gdLst/>
            <a:ahLst/>
            <a:cxnLst/>
            <a:rect l="l" t="t" r="r" b="b"/>
            <a:pathLst>
              <a:path w="596348" h="231913">
                <a:moveTo>
                  <a:pt x="33131" y="0"/>
                </a:moveTo>
                <a:lnTo>
                  <a:pt x="563217" y="0"/>
                </a:lnTo>
                <a:cubicBezTo>
                  <a:pt x="581515" y="0"/>
                  <a:pt x="596348" y="14833"/>
                  <a:pt x="596348" y="33131"/>
                </a:cubicBezTo>
                <a:lnTo>
                  <a:pt x="596348" y="198782"/>
                </a:lnTo>
                <a:cubicBezTo>
                  <a:pt x="596348" y="217080"/>
                  <a:pt x="581515" y="231913"/>
                  <a:pt x="563217" y="231913"/>
                </a:cubicBezTo>
                <a:lnTo>
                  <a:pt x="33131" y="231913"/>
                </a:lnTo>
                <a:cubicBezTo>
                  <a:pt x="14846" y="231913"/>
                  <a:pt x="0" y="217067"/>
                  <a:pt x="0" y="198782"/>
                </a:cubicBezTo>
                <a:lnTo>
                  <a:pt x="0" y="33131"/>
                </a:lnTo>
                <a:cubicBezTo>
                  <a:pt x="0" y="14846"/>
                  <a:pt x="14846" y="0"/>
                  <a:pt x="3313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11264348" y="2103783"/>
            <a:ext cx="654326" cy="231913"/>
          </a:xfrm>
          <a:prstGeom prst="rect">
            <a:avLst/>
          </a:prstGeom>
          <a:noFill/>
          <a:ln/>
        </p:spPr>
        <p:txBody>
          <a:bodyPr wrap="square" lIns="66261" tIns="33130" rIns="66261" bIns="3313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基础功能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671930" y="2401957"/>
            <a:ext cx="6253370" cy="215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增加教师类，实现课程管理和授课功能，设计Teacher类，实现课程管理和授课功能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141843" y="2816087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198783" y="0"/>
                </a:moveTo>
                <a:lnTo>
                  <a:pt x="198783" y="0"/>
                </a:lnTo>
                <a:cubicBezTo>
                  <a:pt x="308494" y="0"/>
                  <a:pt x="397565" y="89072"/>
                  <a:pt x="397565" y="198783"/>
                </a:cubicBezTo>
                <a:lnTo>
                  <a:pt x="397565" y="198783"/>
                </a:lnTo>
                <a:cubicBezTo>
                  <a:pt x="397565" y="308494"/>
                  <a:pt x="308494" y="397565"/>
                  <a:pt x="198783" y="397565"/>
                </a:cubicBezTo>
                <a:lnTo>
                  <a:pt x="198783" y="397565"/>
                </a:lnTo>
                <a:cubicBezTo>
                  <a:pt x="89072" y="397565"/>
                  <a:pt x="0" y="308494"/>
                  <a:pt x="0" y="198783"/>
                </a:cubicBezTo>
                <a:lnTo>
                  <a:pt x="0" y="198783"/>
                </a:lnTo>
                <a:cubicBezTo>
                  <a:pt x="0" y="89072"/>
                  <a:pt x="89072" y="0"/>
                  <a:pt x="198783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5274365" y="2948609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0178" y="1346"/>
                </a:moveTo>
                <a:cubicBezTo>
                  <a:pt x="64035" y="-440"/>
                  <a:pt x="68487" y="-440"/>
                  <a:pt x="72343" y="1346"/>
                </a:cubicBezTo>
                <a:lnTo>
                  <a:pt x="128924" y="27488"/>
                </a:lnTo>
                <a:cubicBezTo>
                  <a:pt x="131124" y="28497"/>
                  <a:pt x="132522" y="30697"/>
                  <a:pt x="132522" y="33130"/>
                </a:cubicBezTo>
                <a:cubicBezTo>
                  <a:pt x="132522" y="35563"/>
                  <a:pt x="131124" y="37764"/>
                  <a:pt x="128924" y="38773"/>
                </a:cubicBezTo>
                <a:lnTo>
                  <a:pt x="72343" y="64915"/>
                </a:lnTo>
                <a:cubicBezTo>
                  <a:pt x="68487" y="66701"/>
                  <a:pt x="64035" y="66701"/>
                  <a:pt x="60178" y="64915"/>
                </a:cubicBezTo>
                <a:lnTo>
                  <a:pt x="3598" y="38773"/>
                </a:lnTo>
                <a:cubicBezTo>
                  <a:pt x="1398" y="37738"/>
                  <a:pt x="0" y="35538"/>
                  <a:pt x="0" y="33130"/>
                </a:cubicBezTo>
                <a:cubicBezTo>
                  <a:pt x="0" y="30723"/>
                  <a:pt x="1398" y="28497"/>
                  <a:pt x="3598" y="27488"/>
                </a:cubicBezTo>
                <a:lnTo>
                  <a:pt x="60178" y="1346"/>
                </a:lnTo>
                <a:close/>
                <a:moveTo>
                  <a:pt x="12450" y="56529"/>
                </a:moveTo>
                <a:lnTo>
                  <a:pt x="54976" y="76174"/>
                </a:lnTo>
                <a:cubicBezTo>
                  <a:pt x="62145" y="79487"/>
                  <a:pt x="70402" y="79487"/>
                  <a:pt x="77572" y="76174"/>
                </a:cubicBezTo>
                <a:lnTo>
                  <a:pt x="120098" y="56529"/>
                </a:lnTo>
                <a:lnTo>
                  <a:pt x="128924" y="60618"/>
                </a:lnTo>
                <a:cubicBezTo>
                  <a:pt x="131124" y="61628"/>
                  <a:pt x="132522" y="63828"/>
                  <a:pt x="132522" y="66261"/>
                </a:cubicBezTo>
                <a:cubicBezTo>
                  <a:pt x="132522" y="68694"/>
                  <a:pt x="131124" y="70894"/>
                  <a:pt x="128924" y="71903"/>
                </a:cubicBezTo>
                <a:lnTo>
                  <a:pt x="72343" y="98045"/>
                </a:lnTo>
                <a:cubicBezTo>
                  <a:pt x="68487" y="99831"/>
                  <a:pt x="64035" y="99831"/>
                  <a:pt x="60178" y="98045"/>
                </a:cubicBezTo>
                <a:lnTo>
                  <a:pt x="3598" y="71903"/>
                </a:lnTo>
                <a:cubicBezTo>
                  <a:pt x="1398" y="70868"/>
                  <a:pt x="0" y="68668"/>
                  <a:pt x="0" y="66261"/>
                </a:cubicBezTo>
                <a:cubicBezTo>
                  <a:pt x="0" y="63854"/>
                  <a:pt x="1398" y="61628"/>
                  <a:pt x="3598" y="60618"/>
                </a:cubicBezTo>
                <a:lnTo>
                  <a:pt x="12424" y="56529"/>
                </a:lnTo>
                <a:close/>
                <a:moveTo>
                  <a:pt x="3598" y="93749"/>
                </a:moveTo>
                <a:lnTo>
                  <a:pt x="12424" y="89659"/>
                </a:lnTo>
                <a:lnTo>
                  <a:pt x="54950" y="109305"/>
                </a:lnTo>
                <a:cubicBezTo>
                  <a:pt x="62120" y="112618"/>
                  <a:pt x="70376" y="112618"/>
                  <a:pt x="77546" y="109305"/>
                </a:cubicBezTo>
                <a:lnTo>
                  <a:pt x="120072" y="89659"/>
                </a:lnTo>
                <a:lnTo>
                  <a:pt x="128898" y="93749"/>
                </a:lnTo>
                <a:cubicBezTo>
                  <a:pt x="131098" y="94758"/>
                  <a:pt x="132496" y="96958"/>
                  <a:pt x="132496" y="99391"/>
                </a:cubicBezTo>
                <a:cubicBezTo>
                  <a:pt x="132496" y="101824"/>
                  <a:pt x="131098" y="104024"/>
                  <a:pt x="128898" y="105034"/>
                </a:cubicBezTo>
                <a:lnTo>
                  <a:pt x="72318" y="131176"/>
                </a:lnTo>
                <a:cubicBezTo>
                  <a:pt x="68461" y="132962"/>
                  <a:pt x="64009" y="132962"/>
                  <a:pt x="60152" y="131176"/>
                </a:cubicBezTo>
                <a:lnTo>
                  <a:pt x="3598" y="105034"/>
                </a:lnTo>
                <a:cubicBezTo>
                  <a:pt x="1398" y="103999"/>
                  <a:pt x="0" y="101798"/>
                  <a:pt x="0" y="99391"/>
                </a:cubicBezTo>
                <a:cubicBezTo>
                  <a:pt x="0" y="96984"/>
                  <a:pt x="1398" y="94758"/>
                  <a:pt x="3598" y="93749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5" name="Shape 53"/>
          <p:cNvSpPr/>
          <p:nvPr/>
        </p:nvSpPr>
        <p:spPr>
          <a:xfrm>
            <a:off x="5332343" y="3279913"/>
            <a:ext cx="16565" cy="82826"/>
          </a:xfrm>
          <a:custGeom>
            <a:avLst/>
            <a:gdLst/>
            <a:ahLst/>
            <a:cxnLst/>
            <a:rect l="l" t="t" r="r" b="b"/>
            <a:pathLst>
              <a:path w="16565" h="82826">
                <a:moveTo>
                  <a:pt x="0" y="0"/>
                </a:moveTo>
                <a:lnTo>
                  <a:pt x="16565" y="0"/>
                </a:lnTo>
                <a:lnTo>
                  <a:pt x="16565" y="82826"/>
                </a:lnTo>
                <a:lnTo>
                  <a:pt x="0" y="82826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5671930" y="2816087"/>
            <a:ext cx="1573696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efdee7a - 架构完善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1264348" y="2816087"/>
            <a:ext cx="596348" cy="231913"/>
          </a:xfrm>
          <a:custGeom>
            <a:avLst/>
            <a:gdLst/>
            <a:ahLst/>
            <a:cxnLst/>
            <a:rect l="l" t="t" r="r" b="b"/>
            <a:pathLst>
              <a:path w="596348" h="231913">
                <a:moveTo>
                  <a:pt x="33131" y="0"/>
                </a:moveTo>
                <a:lnTo>
                  <a:pt x="563217" y="0"/>
                </a:lnTo>
                <a:cubicBezTo>
                  <a:pt x="581515" y="0"/>
                  <a:pt x="596348" y="14833"/>
                  <a:pt x="596348" y="33131"/>
                </a:cubicBezTo>
                <a:lnTo>
                  <a:pt x="596348" y="198782"/>
                </a:lnTo>
                <a:cubicBezTo>
                  <a:pt x="596348" y="217080"/>
                  <a:pt x="581515" y="231913"/>
                  <a:pt x="563217" y="231913"/>
                </a:cubicBezTo>
                <a:lnTo>
                  <a:pt x="33131" y="231913"/>
                </a:lnTo>
                <a:cubicBezTo>
                  <a:pt x="14846" y="231913"/>
                  <a:pt x="0" y="217067"/>
                  <a:pt x="0" y="198782"/>
                </a:cubicBezTo>
                <a:lnTo>
                  <a:pt x="0" y="33131"/>
                </a:lnTo>
                <a:cubicBezTo>
                  <a:pt x="0" y="14846"/>
                  <a:pt x="14846" y="0"/>
                  <a:pt x="3313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11264348" y="2816087"/>
            <a:ext cx="654326" cy="231913"/>
          </a:xfrm>
          <a:prstGeom prst="rect">
            <a:avLst/>
          </a:prstGeom>
          <a:noFill/>
          <a:ln/>
        </p:spPr>
        <p:txBody>
          <a:bodyPr wrap="square" lIns="66261" tIns="33130" rIns="66261" bIns="3313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核心架构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671930" y="3114261"/>
            <a:ext cx="6253370" cy="215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扩展Registrar类功能，增强核心注册器类，支持完整业务逻辑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5141843" y="3528391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198783" y="0"/>
                </a:moveTo>
                <a:lnTo>
                  <a:pt x="198783" y="0"/>
                </a:lnTo>
                <a:cubicBezTo>
                  <a:pt x="308494" y="0"/>
                  <a:pt x="397565" y="89072"/>
                  <a:pt x="397565" y="198783"/>
                </a:cubicBezTo>
                <a:lnTo>
                  <a:pt x="397565" y="198783"/>
                </a:lnTo>
                <a:cubicBezTo>
                  <a:pt x="397565" y="308494"/>
                  <a:pt x="308494" y="397565"/>
                  <a:pt x="198783" y="397565"/>
                </a:cubicBezTo>
                <a:lnTo>
                  <a:pt x="198783" y="397565"/>
                </a:lnTo>
                <a:cubicBezTo>
                  <a:pt x="89072" y="397565"/>
                  <a:pt x="0" y="308494"/>
                  <a:pt x="0" y="198783"/>
                </a:cubicBezTo>
                <a:lnTo>
                  <a:pt x="0" y="198783"/>
                </a:lnTo>
                <a:cubicBezTo>
                  <a:pt x="0" y="89072"/>
                  <a:pt x="89072" y="0"/>
                  <a:pt x="198783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5282648" y="3660913"/>
            <a:ext cx="115957" cy="132522"/>
          </a:xfrm>
          <a:custGeom>
            <a:avLst/>
            <a:gdLst/>
            <a:ahLst/>
            <a:cxnLst/>
            <a:rect l="l" t="t" r="r" b="b"/>
            <a:pathLst>
              <a:path w="115957" h="132522">
                <a:moveTo>
                  <a:pt x="115957" y="53268"/>
                </a:moveTo>
                <a:cubicBezTo>
                  <a:pt x="112126" y="55804"/>
                  <a:pt x="107726" y="57849"/>
                  <a:pt x="103144" y="59479"/>
                </a:cubicBezTo>
                <a:cubicBezTo>
                  <a:pt x="90979" y="63828"/>
                  <a:pt x="75009" y="66261"/>
                  <a:pt x="57978" y="66261"/>
                </a:cubicBezTo>
                <a:cubicBezTo>
                  <a:pt x="40947" y="66261"/>
                  <a:pt x="24951" y="63802"/>
                  <a:pt x="12812" y="59479"/>
                </a:cubicBezTo>
                <a:cubicBezTo>
                  <a:pt x="8257" y="57849"/>
                  <a:pt x="3831" y="55804"/>
                  <a:pt x="0" y="53268"/>
                </a:cubicBezTo>
                <a:lnTo>
                  <a:pt x="0" y="74543"/>
                </a:lnTo>
                <a:cubicBezTo>
                  <a:pt x="0" y="85984"/>
                  <a:pt x="25961" y="95250"/>
                  <a:pt x="57978" y="95250"/>
                </a:cubicBezTo>
                <a:cubicBezTo>
                  <a:pt x="89996" y="95250"/>
                  <a:pt x="115957" y="85984"/>
                  <a:pt x="115957" y="74543"/>
                </a:cubicBezTo>
                <a:lnTo>
                  <a:pt x="115957" y="53268"/>
                </a:lnTo>
                <a:close/>
                <a:moveTo>
                  <a:pt x="115957" y="33130"/>
                </a:moveTo>
                <a:lnTo>
                  <a:pt x="115957" y="20707"/>
                </a:lnTo>
                <a:cubicBezTo>
                  <a:pt x="115957" y="9266"/>
                  <a:pt x="89996" y="0"/>
                  <a:pt x="57978" y="0"/>
                </a:cubicBezTo>
                <a:cubicBezTo>
                  <a:pt x="25961" y="0"/>
                  <a:pt x="0" y="9266"/>
                  <a:pt x="0" y="20707"/>
                </a:cubicBezTo>
                <a:lnTo>
                  <a:pt x="0" y="33130"/>
                </a:lnTo>
                <a:cubicBezTo>
                  <a:pt x="0" y="44571"/>
                  <a:pt x="25961" y="53837"/>
                  <a:pt x="57978" y="53837"/>
                </a:cubicBezTo>
                <a:cubicBezTo>
                  <a:pt x="89996" y="53837"/>
                  <a:pt x="115957" y="44571"/>
                  <a:pt x="115957" y="33130"/>
                </a:cubicBezTo>
                <a:close/>
                <a:moveTo>
                  <a:pt x="103144" y="100893"/>
                </a:moveTo>
                <a:cubicBezTo>
                  <a:pt x="91005" y="105215"/>
                  <a:pt x="75035" y="107674"/>
                  <a:pt x="57978" y="107674"/>
                </a:cubicBezTo>
                <a:cubicBezTo>
                  <a:pt x="40921" y="107674"/>
                  <a:pt x="24951" y="105215"/>
                  <a:pt x="12812" y="100893"/>
                </a:cubicBezTo>
                <a:cubicBezTo>
                  <a:pt x="8257" y="99262"/>
                  <a:pt x="3831" y="97217"/>
                  <a:pt x="0" y="94681"/>
                </a:cubicBezTo>
                <a:lnTo>
                  <a:pt x="0" y="111815"/>
                </a:lnTo>
                <a:cubicBezTo>
                  <a:pt x="0" y="123256"/>
                  <a:pt x="25961" y="132522"/>
                  <a:pt x="57978" y="132522"/>
                </a:cubicBezTo>
                <a:cubicBezTo>
                  <a:pt x="89996" y="132522"/>
                  <a:pt x="115957" y="123256"/>
                  <a:pt x="115957" y="111815"/>
                </a:cubicBezTo>
                <a:lnTo>
                  <a:pt x="115957" y="94681"/>
                </a:lnTo>
                <a:cubicBezTo>
                  <a:pt x="112126" y="97217"/>
                  <a:pt x="107726" y="99262"/>
                  <a:pt x="103144" y="10089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2" name="Shape 60"/>
          <p:cNvSpPr/>
          <p:nvPr/>
        </p:nvSpPr>
        <p:spPr>
          <a:xfrm>
            <a:off x="5332343" y="3992217"/>
            <a:ext cx="16565" cy="82826"/>
          </a:xfrm>
          <a:custGeom>
            <a:avLst/>
            <a:gdLst/>
            <a:ahLst/>
            <a:cxnLst/>
            <a:rect l="l" t="t" r="r" b="b"/>
            <a:pathLst>
              <a:path w="16565" h="82826">
                <a:moveTo>
                  <a:pt x="0" y="0"/>
                </a:moveTo>
                <a:lnTo>
                  <a:pt x="16565" y="0"/>
                </a:lnTo>
                <a:lnTo>
                  <a:pt x="16565" y="82826"/>
                </a:lnTo>
                <a:lnTo>
                  <a:pt x="0" y="82826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5671930" y="3528391"/>
            <a:ext cx="1830457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295b8b0 - 数据库集成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1380304" y="3528391"/>
            <a:ext cx="480391" cy="231913"/>
          </a:xfrm>
          <a:custGeom>
            <a:avLst/>
            <a:gdLst/>
            <a:ahLst/>
            <a:cxnLst/>
            <a:rect l="l" t="t" r="r" b="b"/>
            <a:pathLst>
              <a:path w="480391" h="231913">
                <a:moveTo>
                  <a:pt x="33131" y="0"/>
                </a:moveTo>
                <a:lnTo>
                  <a:pt x="447260" y="0"/>
                </a:lnTo>
                <a:cubicBezTo>
                  <a:pt x="465558" y="0"/>
                  <a:pt x="480391" y="14833"/>
                  <a:pt x="480391" y="33131"/>
                </a:cubicBezTo>
                <a:lnTo>
                  <a:pt x="480391" y="198782"/>
                </a:lnTo>
                <a:cubicBezTo>
                  <a:pt x="480391" y="217080"/>
                  <a:pt x="465558" y="231913"/>
                  <a:pt x="447260" y="231913"/>
                </a:cubicBezTo>
                <a:lnTo>
                  <a:pt x="33131" y="231913"/>
                </a:lnTo>
                <a:cubicBezTo>
                  <a:pt x="14846" y="231913"/>
                  <a:pt x="0" y="217067"/>
                  <a:pt x="0" y="198782"/>
                </a:cubicBezTo>
                <a:lnTo>
                  <a:pt x="0" y="33131"/>
                </a:lnTo>
                <a:cubicBezTo>
                  <a:pt x="0" y="14846"/>
                  <a:pt x="14846" y="0"/>
                  <a:pt x="3313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5" name="Text 63"/>
          <p:cNvSpPr/>
          <p:nvPr/>
        </p:nvSpPr>
        <p:spPr>
          <a:xfrm>
            <a:off x="11380304" y="3528391"/>
            <a:ext cx="538370" cy="231913"/>
          </a:xfrm>
          <a:prstGeom prst="rect">
            <a:avLst/>
          </a:prstGeom>
          <a:noFill/>
          <a:ln/>
        </p:spPr>
        <p:txBody>
          <a:bodyPr wrap="square" lIns="66261" tIns="33130" rIns="66261" bIns="3313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5671930" y="3826565"/>
            <a:ext cx="6253370" cy="215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实现PostgreSQL连接，数据持久化与同步，数据库连接与集成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5141843" y="4240696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198783" y="0"/>
                </a:moveTo>
                <a:lnTo>
                  <a:pt x="198783" y="0"/>
                </a:lnTo>
                <a:cubicBezTo>
                  <a:pt x="308494" y="0"/>
                  <a:pt x="397565" y="89072"/>
                  <a:pt x="397565" y="198783"/>
                </a:cubicBezTo>
                <a:lnTo>
                  <a:pt x="397565" y="198783"/>
                </a:lnTo>
                <a:cubicBezTo>
                  <a:pt x="397565" y="308494"/>
                  <a:pt x="308494" y="397565"/>
                  <a:pt x="198783" y="397565"/>
                </a:cubicBezTo>
                <a:lnTo>
                  <a:pt x="198783" y="397565"/>
                </a:lnTo>
                <a:cubicBezTo>
                  <a:pt x="89072" y="397565"/>
                  <a:pt x="0" y="308494"/>
                  <a:pt x="0" y="198783"/>
                </a:cubicBezTo>
                <a:lnTo>
                  <a:pt x="0" y="198783"/>
                </a:lnTo>
                <a:cubicBezTo>
                  <a:pt x="0" y="89072"/>
                  <a:pt x="89072" y="0"/>
                  <a:pt x="198783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68" name="Shape 66"/>
          <p:cNvSpPr/>
          <p:nvPr/>
        </p:nvSpPr>
        <p:spPr>
          <a:xfrm>
            <a:off x="5274365" y="4373217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50498" y="2459"/>
                </a:moveTo>
                <a:cubicBezTo>
                  <a:pt x="51275" y="-1372"/>
                  <a:pt x="54665" y="-4141"/>
                  <a:pt x="58599" y="-4141"/>
                </a:cubicBezTo>
                <a:lnTo>
                  <a:pt x="74078" y="-4141"/>
                </a:lnTo>
                <a:cubicBezTo>
                  <a:pt x="78012" y="-4141"/>
                  <a:pt x="81403" y="-1372"/>
                  <a:pt x="82179" y="2459"/>
                </a:cubicBezTo>
                <a:lnTo>
                  <a:pt x="85932" y="20577"/>
                </a:lnTo>
                <a:cubicBezTo>
                  <a:pt x="89582" y="22130"/>
                  <a:pt x="92998" y="24123"/>
                  <a:pt x="96104" y="26478"/>
                </a:cubicBezTo>
                <a:lnTo>
                  <a:pt x="113653" y="20655"/>
                </a:lnTo>
                <a:cubicBezTo>
                  <a:pt x="117380" y="19412"/>
                  <a:pt x="121470" y="20965"/>
                  <a:pt x="123437" y="24382"/>
                </a:cubicBezTo>
                <a:lnTo>
                  <a:pt x="131176" y="37789"/>
                </a:lnTo>
                <a:cubicBezTo>
                  <a:pt x="133143" y="41206"/>
                  <a:pt x="132444" y="45503"/>
                  <a:pt x="129493" y="48117"/>
                </a:cubicBezTo>
                <a:lnTo>
                  <a:pt x="115698" y="60385"/>
                </a:lnTo>
                <a:cubicBezTo>
                  <a:pt x="115931" y="62301"/>
                  <a:pt x="116034" y="64268"/>
                  <a:pt x="116034" y="66261"/>
                </a:cubicBezTo>
                <a:cubicBezTo>
                  <a:pt x="116034" y="68254"/>
                  <a:pt x="115905" y="70221"/>
                  <a:pt x="115698" y="72136"/>
                </a:cubicBezTo>
                <a:lnTo>
                  <a:pt x="129519" y="84431"/>
                </a:lnTo>
                <a:cubicBezTo>
                  <a:pt x="132470" y="87045"/>
                  <a:pt x="133143" y="91368"/>
                  <a:pt x="131202" y="94758"/>
                </a:cubicBezTo>
                <a:lnTo>
                  <a:pt x="123463" y="108166"/>
                </a:lnTo>
                <a:cubicBezTo>
                  <a:pt x="121496" y="111556"/>
                  <a:pt x="117406" y="113135"/>
                  <a:pt x="113679" y="111893"/>
                </a:cubicBezTo>
                <a:lnTo>
                  <a:pt x="96130" y="106069"/>
                </a:lnTo>
                <a:cubicBezTo>
                  <a:pt x="92998" y="108425"/>
                  <a:pt x="89582" y="110392"/>
                  <a:pt x="85958" y="111971"/>
                </a:cubicBezTo>
                <a:lnTo>
                  <a:pt x="82231" y="130063"/>
                </a:lnTo>
                <a:cubicBezTo>
                  <a:pt x="81428" y="133919"/>
                  <a:pt x="78038" y="136663"/>
                  <a:pt x="74129" y="136663"/>
                </a:cubicBezTo>
                <a:lnTo>
                  <a:pt x="58651" y="136663"/>
                </a:lnTo>
                <a:cubicBezTo>
                  <a:pt x="54717" y="136663"/>
                  <a:pt x="51326" y="133894"/>
                  <a:pt x="50550" y="130063"/>
                </a:cubicBezTo>
                <a:lnTo>
                  <a:pt x="46823" y="111971"/>
                </a:lnTo>
                <a:cubicBezTo>
                  <a:pt x="43173" y="110418"/>
                  <a:pt x="39782" y="108425"/>
                  <a:pt x="36651" y="106069"/>
                </a:cubicBezTo>
                <a:lnTo>
                  <a:pt x="19024" y="111893"/>
                </a:lnTo>
                <a:cubicBezTo>
                  <a:pt x="15297" y="113135"/>
                  <a:pt x="11207" y="111582"/>
                  <a:pt x="9240" y="108166"/>
                </a:cubicBezTo>
                <a:lnTo>
                  <a:pt x="1501" y="94758"/>
                </a:lnTo>
                <a:cubicBezTo>
                  <a:pt x="-466" y="91342"/>
                  <a:pt x="233" y="87045"/>
                  <a:pt x="3184" y="84431"/>
                </a:cubicBezTo>
                <a:lnTo>
                  <a:pt x="17005" y="72136"/>
                </a:lnTo>
                <a:cubicBezTo>
                  <a:pt x="16772" y="70221"/>
                  <a:pt x="16669" y="68254"/>
                  <a:pt x="16669" y="66261"/>
                </a:cubicBezTo>
                <a:cubicBezTo>
                  <a:pt x="16669" y="64268"/>
                  <a:pt x="16798" y="62301"/>
                  <a:pt x="17005" y="60385"/>
                </a:cubicBezTo>
                <a:lnTo>
                  <a:pt x="3184" y="48091"/>
                </a:lnTo>
                <a:cubicBezTo>
                  <a:pt x="233" y="45477"/>
                  <a:pt x="-440" y="41154"/>
                  <a:pt x="1501" y="37764"/>
                </a:cubicBezTo>
                <a:lnTo>
                  <a:pt x="9240" y="24356"/>
                </a:lnTo>
                <a:cubicBezTo>
                  <a:pt x="11207" y="20939"/>
                  <a:pt x="15297" y="19386"/>
                  <a:pt x="19024" y="20629"/>
                </a:cubicBezTo>
                <a:lnTo>
                  <a:pt x="36573" y="26453"/>
                </a:lnTo>
                <a:cubicBezTo>
                  <a:pt x="39705" y="24097"/>
                  <a:pt x="43121" y="22130"/>
                  <a:pt x="46745" y="20551"/>
                </a:cubicBezTo>
                <a:lnTo>
                  <a:pt x="50498" y="2459"/>
                </a:lnTo>
                <a:close/>
                <a:moveTo>
                  <a:pt x="66339" y="86967"/>
                </a:moveTo>
                <a:cubicBezTo>
                  <a:pt x="73736" y="86940"/>
                  <a:pt x="80557" y="82967"/>
                  <a:pt x="84232" y="76547"/>
                </a:cubicBezTo>
                <a:cubicBezTo>
                  <a:pt x="87907" y="70126"/>
                  <a:pt x="87877" y="62233"/>
                  <a:pt x="84154" y="55840"/>
                </a:cubicBezTo>
                <a:cubicBezTo>
                  <a:pt x="80432" y="49448"/>
                  <a:pt x="73581" y="45527"/>
                  <a:pt x="66183" y="45554"/>
                </a:cubicBezTo>
                <a:cubicBezTo>
                  <a:pt x="58785" y="45582"/>
                  <a:pt x="51965" y="49554"/>
                  <a:pt x="48290" y="55975"/>
                </a:cubicBezTo>
                <a:cubicBezTo>
                  <a:pt x="44615" y="62395"/>
                  <a:pt x="44644" y="70289"/>
                  <a:pt x="48367" y="76681"/>
                </a:cubicBezTo>
                <a:cubicBezTo>
                  <a:pt x="52090" y="83074"/>
                  <a:pt x="58941" y="86995"/>
                  <a:pt x="66339" y="8696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9" name="Text 67"/>
          <p:cNvSpPr/>
          <p:nvPr/>
        </p:nvSpPr>
        <p:spPr>
          <a:xfrm>
            <a:off x="5671930" y="4240696"/>
            <a:ext cx="1639957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2da8953 - 配置完善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1264348" y="4240696"/>
            <a:ext cx="596348" cy="231913"/>
          </a:xfrm>
          <a:custGeom>
            <a:avLst/>
            <a:gdLst/>
            <a:ahLst/>
            <a:cxnLst/>
            <a:rect l="l" t="t" r="r" b="b"/>
            <a:pathLst>
              <a:path w="596348" h="231913">
                <a:moveTo>
                  <a:pt x="33131" y="0"/>
                </a:moveTo>
                <a:lnTo>
                  <a:pt x="563217" y="0"/>
                </a:lnTo>
                <a:cubicBezTo>
                  <a:pt x="581515" y="0"/>
                  <a:pt x="596348" y="14833"/>
                  <a:pt x="596348" y="33131"/>
                </a:cubicBezTo>
                <a:lnTo>
                  <a:pt x="596348" y="198782"/>
                </a:lnTo>
                <a:cubicBezTo>
                  <a:pt x="596348" y="217080"/>
                  <a:pt x="581515" y="231913"/>
                  <a:pt x="563217" y="231913"/>
                </a:cubicBezTo>
                <a:lnTo>
                  <a:pt x="33131" y="231913"/>
                </a:lnTo>
                <a:cubicBezTo>
                  <a:pt x="14846" y="231913"/>
                  <a:pt x="0" y="217067"/>
                  <a:pt x="0" y="198782"/>
                </a:cubicBezTo>
                <a:lnTo>
                  <a:pt x="0" y="33131"/>
                </a:lnTo>
                <a:cubicBezTo>
                  <a:pt x="0" y="14846"/>
                  <a:pt x="14846" y="0"/>
                  <a:pt x="3313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11264348" y="4240696"/>
            <a:ext cx="654326" cy="231913"/>
          </a:xfrm>
          <a:prstGeom prst="rect">
            <a:avLst/>
          </a:prstGeom>
          <a:noFill/>
          <a:ln/>
        </p:spPr>
        <p:txBody>
          <a:bodyPr wrap="square" lIns="66261" tIns="33130" rIns="66261" bIns="3313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系统配置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5671930" y="4538870"/>
            <a:ext cx="6253370" cy="215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补充数据库配置文件和初始化脚本，数据库文件补交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8062" y="358062"/>
            <a:ext cx="11690714" cy="429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8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郑鑫康 - 开发心得与成长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8062" y="859348"/>
            <a:ext cx="11565392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Personal Reflections and Growth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8062" y="1217410"/>
            <a:ext cx="859348" cy="35806"/>
          </a:xfrm>
          <a:custGeom>
            <a:avLst/>
            <a:gdLst/>
            <a:ahLst/>
            <a:cxnLst/>
            <a:rect l="l" t="t" r="r" b="b"/>
            <a:pathLst>
              <a:path w="859348" h="35806">
                <a:moveTo>
                  <a:pt x="0" y="0"/>
                </a:moveTo>
                <a:lnTo>
                  <a:pt x="859348" y="0"/>
                </a:lnTo>
                <a:lnTo>
                  <a:pt x="859348" y="35806"/>
                </a:lnTo>
                <a:lnTo>
                  <a:pt x="0" y="35806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411771" y="1432247"/>
            <a:ext cx="161128" cy="214837"/>
          </a:xfrm>
          <a:custGeom>
            <a:avLst/>
            <a:gdLst/>
            <a:ahLst/>
            <a:cxnLst/>
            <a:rect l="l" t="t" r="r" b="b"/>
            <a:pathLst>
              <a:path w="161128" h="214837">
                <a:moveTo>
                  <a:pt x="122902" y="161128"/>
                </a:moveTo>
                <a:cubicBezTo>
                  <a:pt x="125965" y="151771"/>
                  <a:pt x="132091" y="143295"/>
                  <a:pt x="139015" y="135994"/>
                </a:cubicBezTo>
                <a:cubicBezTo>
                  <a:pt x="152736" y="121559"/>
                  <a:pt x="161128" y="102048"/>
                  <a:pt x="161128" y="80564"/>
                </a:cubicBezTo>
                <a:cubicBezTo>
                  <a:pt x="161128" y="36086"/>
                  <a:pt x="125042" y="0"/>
                  <a:pt x="80564" y="0"/>
                </a:cubicBezTo>
                <a:cubicBezTo>
                  <a:pt x="36086" y="0"/>
                  <a:pt x="0" y="36086"/>
                  <a:pt x="0" y="80564"/>
                </a:cubicBezTo>
                <a:cubicBezTo>
                  <a:pt x="0" y="102048"/>
                  <a:pt x="8392" y="121559"/>
                  <a:pt x="22113" y="135994"/>
                </a:cubicBezTo>
                <a:cubicBezTo>
                  <a:pt x="29037" y="143295"/>
                  <a:pt x="35205" y="151771"/>
                  <a:pt x="38226" y="161128"/>
                </a:cubicBezTo>
                <a:lnTo>
                  <a:pt x="122860" y="161128"/>
                </a:lnTo>
                <a:close/>
                <a:moveTo>
                  <a:pt x="120846" y="181269"/>
                </a:moveTo>
                <a:lnTo>
                  <a:pt x="40282" y="181269"/>
                </a:lnTo>
                <a:lnTo>
                  <a:pt x="40282" y="187982"/>
                </a:lnTo>
                <a:cubicBezTo>
                  <a:pt x="40282" y="206529"/>
                  <a:pt x="55304" y="221551"/>
                  <a:pt x="73850" y="221551"/>
                </a:cubicBezTo>
                <a:lnTo>
                  <a:pt x="87278" y="221551"/>
                </a:lnTo>
                <a:cubicBezTo>
                  <a:pt x="105824" y="221551"/>
                  <a:pt x="120846" y="206529"/>
                  <a:pt x="120846" y="187982"/>
                </a:cubicBezTo>
                <a:lnTo>
                  <a:pt x="120846" y="181269"/>
                </a:lnTo>
                <a:close/>
                <a:moveTo>
                  <a:pt x="77207" y="46996"/>
                </a:moveTo>
                <a:cubicBezTo>
                  <a:pt x="60507" y="46996"/>
                  <a:pt x="46996" y="60507"/>
                  <a:pt x="46996" y="77207"/>
                </a:cubicBezTo>
                <a:cubicBezTo>
                  <a:pt x="46996" y="82788"/>
                  <a:pt x="42506" y="87278"/>
                  <a:pt x="36925" y="87278"/>
                </a:cubicBezTo>
                <a:cubicBezTo>
                  <a:pt x="31344" y="87278"/>
                  <a:pt x="26855" y="82788"/>
                  <a:pt x="26855" y="77207"/>
                </a:cubicBezTo>
                <a:cubicBezTo>
                  <a:pt x="26855" y="49387"/>
                  <a:pt x="49387" y="26855"/>
                  <a:pt x="77207" y="26855"/>
                </a:cubicBezTo>
                <a:cubicBezTo>
                  <a:pt x="82788" y="26855"/>
                  <a:pt x="87278" y="31344"/>
                  <a:pt x="87278" y="36925"/>
                </a:cubicBezTo>
                <a:cubicBezTo>
                  <a:pt x="87278" y="42506"/>
                  <a:pt x="82788" y="46996"/>
                  <a:pt x="77207" y="4699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26608" y="1396441"/>
            <a:ext cx="5469392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技术收获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5965" y="1826115"/>
            <a:ext cx="35806" cy="1002573"/>
          </a:xfrm>
          <a:custGeom>
            <a:avLst/>
            <a:gdLst/>
            <a:ahLst/>
            <a:cxnLst/>
            <a:rect l="l" t="t" r="r" b="b"/>
            <a:pathLst>
              <a:path w="35806" h="1002573">
                <a:moveTo>
                  <a:pt x="0" y="0"/>
                </a:moveTo>
                <a:lnTo>
                  <a:pt x="35806" y="0"/>
                </a:lnTo>
                <a:lnTo>
                  <a:pt x="35806" y="1002573"/>
                </a:lnTo>
                <a:lnTo>
                  <a:pt x="0" y="1002573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Shape 6"/>
          <p:cNvSpPr/>
          <p:nvPr/>
        </p:nvSpPr>
        <p:spPr>
          <a:xfrm>
            <a:off x="595278" y="1969339"/>
            <a:ext cx="179031" cy="179031"/>
          </a:xfrm>
          <a:custGeom>
            <a:avLst/>
            <a:gdLst/>
            <a:ahLst/>
            <a:cxnLst/>
            <a:rect l="l" t="t" r="r" b="b"/>
            <a:pathLst>
              <a:path w="179031" h="179031">
                <a:moveTo>
                  <a:pt x="78431" y="-874"/>
                </a:moveTo>
                <a:cubicBezTo>
                  <a:pt x="85354" y="-4860"/>
                  <a:pt x="93886" y="-4860"/>
                  <a:pt x="100810" y="-874"/>
                </a:cubicBezTo>
                <a:lnTo>
                  <a:pt x="162317" y="34617"/>
                </a:lnTo>
                <a:cubicBezTo>
                  <a:pt x="169240" y="38604"/>
                  <a:pt x="173506" y="46017"/>
                  <a:pt x="173506" y="53989"/>
                </a:cubicBezTo>
                <a:lnTo>
                  <a:pt x="173506" y="124972"/>
                </a:lnTo>
                <a:cubicBezTo>
                  <a:pt x="173506" y="132979"/>
                  <a:pt x="169240" y="140357"/>
                  <a:pt x="162317" y="144344"/>
                </a:cubicBezTo>
                <a:lnTo>
                  <a:pt x="100810" y="179905"/>
                </a:lnTo>
                <a:cubicBezTo>
                  <a:pt x="93886" y="183891"/>
                  <a:pt x="85354" y="183891"/>
                  <a:pt x="78431" y="179905"/>
                </a:cubicBezTo>
                <a:lnTo>
                  <a:pt x="16959" y="144414"/>
                </a:lnTo>
                <a:cubicBezTo>
                  <a:pt x="10036" y="140427"/>
                  <a:pt x="5770" y="133014"/>
                  <a:pt x="5770" y="125042"/>
                </a:cubicBezTo>
                <a:lnTo>
                  <a:pt x="5770" y="54059"/>
                </a:lnTo>
                <a:cubicBezTo>
                  <a:pt x="5770" y="46051"/>
                  <a:pt x="10036" y="38673"/>
                  <a:pt x="16959" y="34687"/>
                </a:cubicBezTo>
                <a:lnTo>
                  <a:pt x="78431" y="-874"/>
                </a:lnTo>
                <a:close/>
                <a:moveTo>
                  <a:pt x="151092" y="125007"/>
                </a:moveTo>
                <a:lnTo>
                  <a:pt x="151092" y="66927"/>
                </a:lnTo>
                <a:lnTo>
                  <a:pt x="100810" y="95949"/>
                </a:lnTo>
                <a:lnTo>
                  <a:pt x="100810" y="154029"/>
                </a:lnTo>
                <a:lnTo>
                  <a:pt x="151092" y="125007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9" name="Text 7"/>
          <p:cNvSpPr/>
          <p:nvPr/>
        </p:nvSpPr>
        <p:spPr>
          <a:xfrm>
            <a:off x="904106" y="1933533"/>
            <a:ext cx="2067806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深入掌握C++23模块化开发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2899" y="2255789"/>
            <a:ext cx="5487295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通过实际项目应用，深刻理解了C++23模块系统的优势。相比传统头文件方式，模块化开发让代码隔离性更强，编译速度提升超过</a:t>
            </a:r>
            <a:pPr>
              <a:lnSpc>
                <a:spcPct val="140000"/>
              </a:lnSpc>
            </a:pPr>
            <a:r>
              <a:rPr lang="en-US" sz="1128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40%</a:t>
            </a:r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，宏污染问题得到彻底解决。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75965" y="2936106"/>
            <a:ext cx="35806" cy="1002573"/>
          </a:xfrm>
          <a:custGeom>
            <a:avLst/>
            <a:gdLst/>
            <a:ahLst/>
            <a:cxnLst/>
            <a:rect l="l" t="t" r="r" b="b"/>
            <a:pathLst>
              <a:path w="35806" h="1002573">
                <a:moveTo>
                  <a:pt x="0" y="0"/>
                </a:moveTo>
                <a:lnTo>
                  <a:pt x="35806" y="0"/>
                </a:lnTo>
                <a:lnTo>
                  <a:pt x="35806" y="1002573"/>
                </a:lnTo>
                <a:lnTo>
                  <a:pt x="0" y="1002573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2" name="Shape 10"/>
          <p:cNvSpPr/>
          <p:nvPr/>
        </p:nvSpPr>
        <p:spPr>
          <a:xfrm>
            <a:off x="606467" y="3079330"/>
            <a:ext cx="156652" cy="179031"/>
          </a:xfrm>
          <a:custGeom>
            <a:avLst/>
            <a:gdLst/>
            <a:ahLst/>
            <a:cxnLst/>
            <a:rect l="l" t="t" r="r" b="b"/>
            <a:pathLst>
              <a:path w="156652" h="179031">
                <a:moveTo>
                  <a:pt x="156652" y="71962"/>
                </a:moveTo>
                <a:cubicBezTo>
                  <a:pt x="151477" y="75389"/>
                  <a:pt x="145532" y="78151"/>
                  <a:pt x="139343" y="80354"/>
                </a:cubicBezTo>
                <a:cubicBezTo>
                  <a:pt x="122909" y="86229"/>
                  <a:pt x="101334" y="89515"/>
                  <a:pt x="78326" y="89515"/>
                </a:cubicBezTo>
                <a:cubicBezTo>
                  <a:pt x="55318" y="89515"/>
                  <a:pt x="33708" y="86194"/>
                  <a:pt x="17309" y="80354"/>
                </a:cubicBezTo>
                <a:cubicBezTo>
                  <a:pt x="11154" y="78151"/>
                  <a:pt x="5175" y="75389"/>
                  <a:pt x="0" y="71962"/>
                </a:cubicBezTo>
                <a:lnTo>
                  <a:pt x="0" y="100705"/>
                </a:lnTo>
                <a:cubicBezTo>
                  <a:pt x="0" y="116160"/>
                  <a:pt x="35072" y="128678"/>
                  <a:pt x="78326" y="128678"/>
                </a:cubicBezTo>
                <a:cubicBezTo>
                  <a:pt x="121580" y="128678"/>
                  <a:pt x="156652" y="116160"/>
                  <a:pt x="156652" y="100705"/>
                </a:cubicBezTo>
                <a:lnTo>
                  <a:pt x="156652" y="71962"/>
                </a:lnTo>
                <a:close/>
                <a:moveTo>
                  <a:pt x="156652" y="44758"/>
                </a:moveTo>
                <a:lnTo>
                  <a:pt x="156652" y="27974"/>
                </a:lnTo>
                <a:cubicBezTo>
                  <a:pt x="156652" y="12518"/>
                  <a:pt x="121580" y="0"/>
                  <a:pt x="78326" y="0"/>
                </a:cubicBezTo>
                <a:cubicBezTo>
                  <a:pt x="35072" y="0"/>
                  <a:pt x="0" y="12518"/>
                  <a:pt x="0" y="27974"/>
                </a:cubicBezTo>
                <a:lnTo>
                  <a:pt x="0" y="44758"/>
                </a:lnTo>
                <a:cubicBezTo>
                  <a:pt x="0" y="60213"/>
                  <a:pt x="35072" y="72731"/>
                  <a:pt x="78326" y="72731"/>
                </a:cubicBezTo>
                <a:cubicBezTo>
                  <a:pt x="121580" y="72731"/>
                  <a:pt x="156652" y="60213"/>
                  <a:pt x="156652" y="44758"/>
                </a:cubicBezTo>
                <a:close/>
                <a:moveTo>
                  <a:pt x="139343" y="136301"/>
                </a:moveTo>
                <a:cubicBezTo>
                  <a:pt x="122944" y="142141"/>
                  <a:pt x="101369" y="145463"/>
                  <a:pt x="78326" y="145463"/>
                </a:cubicBezTo>
                <a:cubicBezTo>
                  <a:pt x="55283" y="145463"/>
                  <a:pt x="33708" y="142141"/>
                  <a:pt x="17309" y="136301"/>
                </a:cubicBezTo>
                <a:cubicBezTo>
                  <a:pt x="11154" y="134098"/>
                  <a:pt x="5175" y="131336"/>
                  <a:pt x="0" y="127909"/>
                </a:cubicBezTo>
                <a:lnTo>
                  <a:pt x="0" y="151057"/>
                </a:lnTo>
                <a:cubicBezTo>
                  <a:pt x="0" y="166513"/>
                  <a:pt x="35072" y="179031"/>
                  <a:pt x="78326" y="179031"/>
                </a:cubicBezTo>
                <a:cubicBezTo>
                  <a:pt x="121580" y="179031"/>
                  <a:pt x="156652" y="166513"/>
                  <a:pt x="156652" y="151057"/>
                </a:cubicBezTo>
                <a:lnTo>
                  <a:pt x="156652" y="127909"/>
                </a:lnTo>
                <a:cubicBezTo>
                  <a:pt x="151477" y="131336"/>
                  <a:pt x="145532" y="134098"/>
                  <a:pt x="139343" y="136301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904106" y="3043524"/>
            <a:ext cx="2058855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积累数据库集成与优化经验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2899" y="3365780"/>
            <a:ext cx="5487295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从零开始集成PostgreSQL数据库，学会了连接池管理、SQL注入防护、事务处理等关键技术，确保了数据的一致性和持久化。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75965" y="4046097"/>
            <a:ext cx="35806" cy="1002573"/>
          </a:xfrm>
          <a:custGeom>
            <a:avLst/>
            <a:gdLst/>
            <a:ahLst/>
            <a:cxnLst/>
            <a:rect l="l" t="t" r="r" b="b"/>
            <a:pathLst>
              <a:path w="35806" h="1002573">
                <a:moveTo>
                  <a:pt x="0" y="0"/>
                </a:moveTo>
                <a:lnTo>
                  <a:pt x="35806" y="0"/>
                </a:lnTo>
                <a:lnTo>
                  <a:pt x="35806" y="1002573"/>
                </a:lnTo>
                <a:lnTo>
                  <a:pt x="0" y="1002573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6" name="Shape 14"/>
          <p:cNvSpPr/>
          <p:nvPr/>
        </p:nvSpPr>
        <p:spPr>
          <a:xfrm>
            <a:off x="595278" y="4189322"/>
            <a:ext cx="179031" cy="179031"/>
          </a:xfrm>
          <a:custGeom>
            <a:avLst/>
            <a:gdLst/>
            <a:ahLst/>
            <a:cxnLst/>
            <a:rect l="l" t="t" r="r" b="b"/>
            <a:pathLst>
              <a:path w="179031" h="179031">
                <a:moveTo>
                  <a:pt x="81298" y="1818"/>
                </a:moveTo>
                <a:cubicBezTo>
                  <a:pt x="86508" y="-594"/>
                  <a:pt x="92523" y="-594"/>
                  <a:pt x="97733" y="1818"/>
                </a:cubicBezTo>
                <a:lnTo>
                  <a:pt x="174170" y="37135"/>
                </a:lnTo>
                <a:cubicBezTo>
                  <a:pt x="177143" y="38499"/>
                  <a:pt x="179031" y="41471"/>
                  <a:pt x="179031" y="44758"/>
                </a:cubicBezTo>
                <a:cubicBezTo>
                  <a:pt x="179031" y="48045"/>
                  <a:pt x="177143" y="51017"/>
                  <a:pt x="174170" y="52381"/>
                </a:cubicBezTo>
                <a:lnTo>
                  <a:pt x="97733" y="87697"/>
                </a:lnTo>
                <a:cubicBezTo>
                  <a:pt x="92523" y="90110"/>
                  <a:pt x="86508" y="90110"/>
                  <a:pt x="81298" y="87697"/>
                </a:cubicBezTo>
                <a:lnTo>
                  <a:pt x="4860" y="52381"/>
                </a:lnTo>
                <a:cubicBezTo>
                  <a:pt x="1888" y="50982"/>
                  <a:pt x="0" y="48010"/>
                  <a:pt x="0" y="44758"/>
                </a:cubicBezTo>
                <a:cubicBezTo>
                  <a:pt x="0" y="41506"/>
                  <a:pt x="1888" y="38499"/>
                  <a:pt x="4860" y="37135"/>
                </a:cubicBezTo>
                <a:lnTo>
                  <a:pt x="81298" y="1818"/>
                </a:lnTo>
                <a:close/>
                <a:moveTo>
                  <a:pt x="16819" y="76368"/>
                </a:moveTo>
                <a:lnTo>
                  <a:pt x="74270" y="102908"/>
                </a:lnTo>
                <a:cubicBezTo>
                  <a:pt x="83956" y="107384"/>
                  <a:pt x="95110" y="107384"/>
                  <a:pt x="104796" y="102908"/>
                </a:cubicBezTo>
                <a:lnTo>
                  <a:pt x="162247" y="76368"/>
                </a:lnTo>
                <a:lnTo>
                  <a:pt x="174170" y="81893"/>
                </a:lnTo>
                <a:cubicBezTo>
                  <a:pt x="177143" y="83256"/>
                  <a:pt x="179031" y="86229"/>
                  <a:pt x="179031" y="89515"/>
                </a:cubicBezTo>
                <a:cubicBezTo>
                  <a:pt x="179031" y="92802"/>
                  <a:pt x="177143" y="95775"/>
                  <a:pt x="174170" y="97138"/>
                </a:cubicBezTo>
                <a:lnTo>
                  <a:pt x="97733" y="132455"/>
                </a:lnTo>
                <a:cubicBezTo>
                  <a:pt x="92523" y="134868"/>
                  <a:pt x="86508" y="134868"/>
                  <a:pt x="81298" y="132455"/>
                </a:cubicBezTo>
                <a:lnTo>
                  <a:pt x="4860" y="97138"/>
                </a:lnTo>
                <a:cubicBezTo>
                  <a:pt x="1888" y="95740"/>
                  <a:pt x="0" y="92767"/>
                  <a:pt x="0" y="89515"/>
                </a:cubicBezTo>
                <a:cubicBezTo>
                  <a:pt x="0" y="86263"/>
                  <a:pt x="1888" y="83256"/>
                  <a:pt x="4860" y="81893"/>
                </a:cubicBezTo>
                <a:lnTo>
                  <a:pt x="16784" y="76368"/>
                </a:lnTo>
                <a:close/>
                <a:moveTo>
                  <a:pt x="4860" y="126650"/>
                </a:moveTo>
                <a:lnTo>
                  <a:pt x="16784" y="121126"/>
                </a:lnTo>
                <a:lnTo>
                  <a:pt x="74235" y="147665"/>
                </a:lnTo>
                <a:cubicBezTo>
                  <a:pt x="83921" y="152141"/>
                  <a:pt x="95075" y="152141"/>
                  <a:pt x="104761" y="147665"/>
                </a:cubicBezTo>
                <a:lnTo>
                  <a:pt x="162212" y="121126"/>
                </a:lnTo>
                <a:lnTo>
                  <a:pt x="174135" y="126650"/>
                </a:lnTo>
                <a:cubicBezTo>
                  <a:pt x="177108" y="128014"/>
                  <a:pt x="178996" y="130986"/>
                  <a:pt x="178996" y="134273"/>
                </a:cubicBezTo>
                <a:cubicBezTo>
                  <a:pt x="178996" y="137560"/>
                  <a:pt x="177108" y="140532"/>
                  <a:pt x="174135" y="141896"/>
                </a:cubicBezTo>
                <a:lnTo>
                  <a:pt x="97698" y="177213"/>
                </a:lnTo>
                <a:cubicBezTo>
                  <a:pt x="92488" y="179625"/>
                  <a:pt x="86473" y="179625"/>
                  <a:pt x="81263" y="177213"/>
                </a:cubicBezTo>
                <a:lnTo>
                  <a:pt x="4860" y="141896"/>
                </a:lnTo>
                <a:cubicBezTo>
                  <a:pt x="1888" y="140497"/>
                  <a:pt x="0" y="137525"/>
                  <a:pt x="0" y="134273"/>
                </a:cubicBezTo>
                <a:cubicBezTo>
                  <a:pt x="0" y="131021"/>
                  <a:pt x="1888" y="128014"/>
                  <a:pt x="4860" y="12665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7" name="Text 15"/>
          <p:cNvSpPr/>
          <p:nvPr/>
        </p:nvSpPr>
        <p:spPr>
          <a:xfrm>
            <a:off x="904106" y="4153515"/>
            <a:ext cx="1727648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提升系统架构设计能力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2899" y="4475771"/>
            <a:ext cx="5487295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主导设计四层架构，学会了如何将复杂的业务需求分解为清晰的层次结构，每层各司其职，实现高度解耦和可扩展性。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29378" y="1432247"/>
            <a:ext cx="214837" cy="214837"/>
          </a:xfrm>
          <a:custGeom>
            <a:avLst/>
            <a:gdLst/>
            <a:ahLst/>
            <a:cxnLst/>
            <a:rect l="l" t="t" r="r" b="b"/>
            <a:pathLst>
              <a:path w="214837" h="214837">
                <a:moveTo>
                  <a:pt x="107628" y="0"/>
                </a:moveTo>
                <a:cubicBezTo>
                  <a:pt x="113796" y="0"/>
                  <a:pt x="119461" y="3399"/>
                  <a:pt x="122398" y="8812"/>
                </a:cubicBezTo>
                <a:lnTo>
                  <a:pt x="213033" y="176653"/>
                </a:lnTo>
                <a:cubicBezTo>
                  <a:pt x="215844" y="181856"/>
                  <a:pt x="215718" y="188150"/>
                  <a:pt x="212697" y="193227"/>
                </a:cubicBezTo>
                <a:cubicBezTo>
                  <a:pt x="209676" y="198305"/>
                  <a:pt x="204179" y="201410"/>
                  <a:pt x="198305" y="201410"/>
                </a:cubicBezTo>
                <a:lnTo>
                  <a:pt x="17036" y="201410"/>
                </a:lnTo>
                <a:cubicBezTo>
                  <a:pt x="11119" y="201410"/>
                  <a:pt x="5665" y="198305"/>
                  <a:pt x="2644" y="193227"/>
                </a:cubicBezTo>
                <a:cubicBezTo>
                  <a:pt x="-378" y="188150"/>
                  <a:pt x="-504" y="181856"/>
                  <a:pt x="2308" y="176653"/>
                </a:cubicBezTo>
                <a:lnTo>
                  <a:pt x="92942" y="8812"/>
                </a:lnTo>
                <a:lnTo>
                  <a:pt x="94159" y="6881"/>
                </a:lnTo>
                <a:cubicBezTo>
                  <a:pt x="97222" y="2602"/>
                  <a:pt x="102215" y="0"/>
                  <a:pt x="107628" y="0"/>
                </a:cubicBezTo>
                <a:close/>
                <a:moveTo>
                  <a:pt x="71500" y="104859"/>
                </a:moveTo>
                <a:lnTo>
                  <a:pt x="82746" y="116104"/>
                </a:lnTo>
                <a:cubicBezTo>
                  <a:pt x="85347" y="118706"/>
                  <a:pt x="89627" y="118706"/>
                  <a:pt x="92229" y="116104"/>
                </a:cubicBezTo>
                <a:lnTo>
                  <a:pt x="110398" y="97935"/>
                </a:lnTo>
                <a:cubicBezTo>
                  <a:pt x="112915" y="95418"/>
                  <a:pt x="116314" y="93991"/>
                  <a:pt x="119881" y="93991"/>
                </a:cubicBezTo>
                <a:lnTo>
                  <a:pt x="137840" y="93991"/>
                </a:lnTo>
                <a:lnTo>
                  <a:pt x="107586" y="37974"/>
                </a:lnTo>
                <a:lnTo>
                  <a:pt x="71458" y="104859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6471070" y="1396441"/>
            <a:ext cx="5469392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挑战与突破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20427" y="1826115"/>
            <a:ext cx="35806" cy="1235313"/>
          </a:xfrm>
          <a:custGeom>
            <a:avLst/>
            <a:gdLst/>
            <a:ahLst/>
            <a:cxnLst/>
            <a:rect l="l" t="t" r="r" b="b"/>
            <a:pathLst>
              <a:path w="35806" h="1235313">
                <a:moveTo>
                  <a:pt x="0" y="0"/>
                </a:moveTo>
                <a:lnTo>
                  <a:pt x="35806" y="0"/>
                </a:lnTo>
                <a:lnTo>
                  <a:pt x="35806" y="1235313"/>
                </a:lnTo>
                <a:lnTo>
                  <a:pt x="0" y="1235313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2" name="Text 20"/>
          <p:cNvSpPr/>
          <p:nvPr/>
        </p:nvSpPr>
        <p:spPr>
          <a:xfrm>
            <a:off x="6417361" y="1897727"/>
            <a:ext cx="5496247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模块依赖管理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7361" y="2219982"/>
            <a:ext cx="5487295" cy="232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初次接触C++23模块系统，模块间的依赖关系设计困难，接口抽象不够清晰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17361" y="2524335"/>
            <a:ext cx="5487295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12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通过深入学习C++23模块文档，采用接口隔离原则，设计清晰的模块边界，建立模块间的通信机制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20427" y="3168846"/>
            <a:ext cx="35806" cy="1235313"/>
          </a:xfrm>
          <a:custGeom>
            <a:avLst/>
            <a:gdLst/>
            <a:ahLst/>
            <a:cxnLst/>
            <a:rect l="l" t="t" r="r" b="b"/>
            <a:pathLst>
              <a:path w="35806" h="1235313">
                <a:moveTo>
                  <a:pt x="0" y="0"/>
                </a:moveTo>
                <a:lnTo>
                  <a:pt x="35806" y="0"/>
                </a:lnTo>
                <a:lnTo>
                  <a:pt x="35806" y="1235313"/>
                </a:lnTo>
                <a:lnTo>
                  <a:pt x="0" y="1235313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6417361" y="3240458"/>
            <a:ext cx="5496247" cy="2506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数据同步一致性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417361" y="3562714"/>
            <a:ext cx="5487295" cy="232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128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内存对象与数据库状态同步复杂，多操作场景下容易出现数据不一致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17361" y="3867066"/>
            <a:ext cx="5487295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12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设计统一数据访问层，实现自动持久化机制，任何内存修改立即反映到数据库，保证强一致性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29378" y="4618996"/>
            <a:ext cx="214837" cy="214837"/>
          </a:xfrm>
          <a:custGeom>
            <a:avLst/>
            <a:gdLst/>
            <a:ahLst/>
            <a:cxnLst/>
            <a:rect l="l" t="t" r="r" b="b"/>
            <a:pathLst>
              <a:path w="214837" h="214837">
                <a:moveTo>
                  <a:pt x="48968" y="14183"/>
                </a:moveTo>
                <a:cubicBezTo>
                  <a:pt x="50856" y="11623"/>
                  <a:pt x="53877" y="10070"/>
                  <a:pt x="57066" y="10070"/>
                </a:cubicBezTo>
                <a:lnTo>
                  <a:pt x="157771" y="10070"/>
                </a:lnTo>
                <a:cubicBezTo>
                  <a:pt x="160960" y="10070"/>
                  <a:pt x="163981" y="11581"/>
                  <a:pt x="165869" y="14183"/>
                </a:cubicBezTo>
                <a:lnTo>
                  <a:pt x="212865" y="77962"/>
                </a:lnTo>
                <a:cubicBezTo>
                  <a:pt x="215718" y="81823"/>
                  <a:pt x="215424" y="87152"/>
                  <a:pt x="212235" y="90718"/>
                </a:cubicBezTo>
                <a:lnTo>
                  <a:pt x="114887" y="198137"/>
                </a:lnTo>
                <a:cubicBezTo>
                  <a:pt x="112999" y="200235"/>
                  <a:pt x="110272" y="201452"/>
                  <a:pt x="107419" y="201452"/>
                </a:cubicBezTo>
                <a:cubicBezTo>
                  <a:pt x="104565" y="201452"/>
                  <a:pt x="101880" y="200235"/>
                  <a:pt x="99950" y="198137"/>
                </a:cubicBezTo>
                <a:lnTo>
                  <a:pt x="2602" y="90718"/>
                </a:lnTo>
                <a:cubicBezTo>
                  <a:pt x="-629" y="87152"/>
                  <a:pt x="-881" y="81823"/>
                  <a:pt x="1972" y="77962"/>
                </a:cubicBezTo>
                <a:lnTo>
                  <a:pt x="48968" y="14183"/>
                </a:lnTo>
                <a:close/>
                <a:moveTo>
                  <a:pt x="65122" y="30883"/>
                </a:moveTo>
                <a:cubicBezTo>
                  <a:pt x="63738" y="31932"/>
                  <a:pt x="63360" y="33820"/>
                  <a:pt x="64241" y="35289"/>
                </a:cubicBezTo>
                <a:lnTo>
                  <a:pt x="88327" y="75445"/>
                </a:lnTo>
                <a:lnTo>
                  <a:pt x="26561" y="80564"/>
                </a:lnTo>
                <a:cubicBezTo>
                  <a:pt x="24841" y="80690"/>
                  <a:pt x="23498" y="82158"/>
                  <a:pt x="23498" y="83921"/>
                </a:cubicBezTo>
                <a:cubicBezTo>
                  <a:pt x="23498" y="85683"/>
                  <a:pt x="24841" y="87110"/>
                  <a:pt x="26561" y="87278"/>
                </a:cubicBezTo>
                <a:lnTo>
                  <a:pt x="107125" y="93991"/>
                </a:lnTo>
                <a:cubicBezTo>
                  <a:pt x="107293" y="93991"/>
                  <a:pt x="107502" y="93991"/>
                  <a:pt x="107670" y="93991"/>
                </a:cubicBezTo>
                <a:lnTo>
                  <a:pt x="188234" y="87278"/>
                </a:lnTo>
                <a:cubicBezTo>
                  <a:pt x="189955" y="87152"/>
                  <a:pt x="191297" y="85683"/>
                  <a:pt x="191297" y="83921"/>
                </a:cubicBezTo>
                <a:cubicBezTo>
                  <a:pt x="191297" y="82158"/>
                  <a:pt x="189955" y="80732"/>
                  <a:pt x="188234" y="80564"/>
                </a:cubicBezTo>
                <a:lnTo>
                  <a:pt x="126469" y="75403"/>
                </a:lnTo>
                <a:lnTo>
                  <a:pt x="150554" y="35289"/>
                </a:lnTo>
                <a:cubicBezTo>
                  <a:pt x="151435" y="33820"/>
                  <a:pt x="151057" y="31890"/>
                  <a:pt x="149673" y="30883"/>
                </a:cubicBezTo>
                <a:cubicBezTo>
                  <a:pt x="148288" y="29876"/>
                  <a:pt x="146358" y="30044"/>
                  <a:pt x="145183" y="31302"/>
                </a:cubicBezTo>
                <a:lnTo>
                  <a:pt x="107419" y="72256"/>
                </a:lnTo>
                <a:lnTo>
                  <a:pt x="69612" y="31302"/>
                </a:lnTo>
                <a:cubicBezTo>
                  <a:pt x="68437" y="30044"/>
                  <a:pt x="66507" y="29876"/>
                  <a:pt x="65122" y="30883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0" name="Text 28"/>
          <p:cNvSpPr/>
          <p:nvPr/>
        </p:nvSpPr>
        <p:spPr>
          <a:xfrm>
            <a:off x="6471070" y="4583189"/>
            <a:ext cx="5469392" cy="286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成长感悟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02524" y="5048670"/>
            <a:ext cx="286449" cy="286449"/>
          </a:xfrm>
          <a:custGeom>
            <a:avLst/>
            <a:gdLst/>
            <a:ahLst/>
            <a:cxnLst/>
            <a:rect l="l" t="t" r="r" b="b"/>
            <a:pathLst>
              <a:path w="286449" h="286449">
                <a:moveTo>
                  <a:pt x="143225" y="0"/>
                </a:moveTo>
                <a:lnTo>
                  <a:pt x="143225" y="0"/>
                </a:lnTo>
                <a:cubicBezTo>
                  <a:pt x="222325" y="0"/>
                  <a:pt x="286449" y="64124"/>
                  <a:pt x="286449" y="143225"/>
                </a:cubicBezTo>
                <a:lnTo>
                  <a:pt x="286449" y="143225"/>
                </a:lnTo>
                <a:cubicBezTo>
                  <a:pt x="286449" y="222325"/>
                  <a:pt x="222325" y="286449"/>
                  <a:pt x="143225" y="286449"/>
                </a:cubicBezTo>
                <a:lnTo>
                  <a:pt x="143225" y="286449"/>
                </a:lnTo>
                <a:cubicBezTo>
                  <a:pt x="64124" y="286449"/>
                  <a:pt x="0" y="222325"/>
                  <a:pt x="0" y="143225"/>
                </a:cubicBezTo>
                <a:lnTo>
                  <a:pt x="0" y="143225"/>
                </a:lnTo>
                <a:cubicBezTo>
                  <a:pt x="0" y="64124"/>
                  <a:pt x="64124" y="0"/>
                  <a:pt x="14322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293158" y="5129233"/>
            <a:ext cx="109656" cy="125322"/>
          </a:xfrm>
          <a:custGeom>
            <a:avLst/>
            <a:gdLst/>
            <a:ahLst/>
            <a:cxnLst/>
            <a:rect l="l" t="t" r="r" b="b"/>
            <a:pathLst>
              <a:path w="109656" h="125322">
                <a:moveTo>
                  <a:pt x="0" y="52870"/>
                </a:moveTo>
                <a:cubicBezTo>
                  <a:pt x="0" y="36642"/>
                  <a:pt x="13144" y="23498"/>
                  <a:pt x="29372" y="23498"/>
                </a:cubicBezTo>
                <a:lnTo>
                  <a:pt x="31330" y="23498"/>
                </a:lnTo>
                <a:cubicBezTo>
                  <a:pt x="35663" y="23498"/>
                  <a:pt x="39163" y="26998"/>
                  <a:pt x="39163" y="31330"/>
                </a:cubicBezTo>
                <a:cubicBezTo>
                  <a:pt x="39163" y="35663"/>
                  <a:pt x="35663" y="39163"/>
                  <a:pt x="31330" y="39163"/>
                </a:cubicBezTo>
                <a:lnTo>
                  <a:pt x="29372" y="39163"/>
                </a:lnTo>
                <a:cubicBezTo>
                  <a:pt x="21809" y="39163"/>
                  <a:pt x="15665" y="45307"/>
                  <a:pt x="15665" y="52870"/>
                </a:cubicBezTo>
                <a:lnTo>
                  <a:pt x="15665" y="54828"/>
                </a:lnTo>
                <a:lnTo>
                  <a:pt x="31330" y="54828"/>
                </a:lnTo>
                <a:cubicBezTo>
                  <a:pt x="39971" y="54828"/>
                  <a:pt x="46996" y="61853"/>
                  <a:pt x="46996" y="70493"/>
                </a:cubicBezTo>
                <a:lnTo>
                  <a:pt x="46996" y="86159"/>
                </a:lnTo>
                <a:cubicBezTo>
                  <a:pt x="46996" y="94799"/>
                  <a:pt x="39971" y="101824"/>
                  <a:pt x="31330" y="101824"/>
                </a:cubicBezTo>
                <a:lnTo>
                  <a:pt x="15665" y="101824"/>
                </a:lnTo>
                <a:cubicBezTo>
                  <a:pt x="7025" y="101824"/>
                  <a:pt x="0" y="94799"/>
                  <a:pt x="0" y="86159"/>
                </a:cubicBezTo>
                <a:lnTo>
                  <a:pt x="0" y="52870"/>
                </a:lnTo>
                <a:close/>
                <a:moveTo>
                  <a:pt x="62661" y="52870"/>
                </a:moveTo>
                <a:cubicBezTo>
                  <a:pt x="62661" y="36642"/>
                  <a:pt x="75805" y="23498"/>
                  <a:pt x="92033" y="23498"/>
                </a:cubicBezTo>
                <a:lnTo>
                  <a:pt x="93991" y="23498"/>
                </a:lnTo>
                <a:cubicBezTo>
                  <a:pt x="98324" y="23498"/>
                  <a:pt x="101824" y="26998"/>
                  <a:pt x="101824" y="31330"/>
                </a:cubicBezTo>
                <a:cubicBezTo>
                  <a:pt x="101824" y="35663"/>
                  <a:pt x="98324" y="39163"/>
                  <a:pt x="93991" y="39163"/>
                </a:cubicBezTo>
                <a:lnTo>
                  <a:pt x="92033" y="39163"/>
                </a:lnTo>
                <a:cubicBezTo>
                  <a:pt x="84470" y="39163"/>
                  <a:pt x="78326" y="45307"/>
                  <a:pt x="78326" y="52870"/>
                </a:cubicBezTo>
                <a:lnTo>
                  <a:pt x="78326" y="54828"/>
                </a:lnTo>
                <a:lnTo>
                  <a:pt x="93991" y="54828"/>
                </a:lnTo>
                <a:cubicBezTo>
                  <a:pt x="102632" y="54828"/>
                  <a:pt x="109656" y="61853"/>
                  <a:pt x="109656" y="70493"/>
                </a:cubicBezTo>
                <a:lnTo>
                  <a:pt x="109656" y="86159"/>
                </a:lnTo>
                <a:cubicBezTo>
                  <a:pt x="109656" y="94799"/>
                  <a:pt x="102632" y="101824"/>
                  <a:pt x="93991" y="101824"/>
                </a:cubicBezTo>
                <a:lnTo>
                  <a:pt x="78326" y="101824"/>
                </a:lnTo>
                <a:cubicBezTo>
                  <a:pt x="69686" y="101824"/>
                  <a:pt x="62661" y="94799"/>
                  <a:pt x="62661" y="86159"/>
                </a:cubicBezTo>
                <a:lnTo>
                  <a:pt x="62661" y="5287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3" name="Text 31"/>
          <p:cNvSpPr/>
          <p:nvPr/>
        </p:nvSpPr>
        <p:spPr>
          <a:xfrm>
            <a:off x="6596391" y="5012863"/>
            <a:ext cx="5308264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架构设计是项目的基石，良好的架构能让团队协作事半功倍，清晰的接口定义和职责分离至关重要。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02524" y="5621568"/>
            <a:ext cx="286449" cy="286449"/>
          </a:xfrm>
          <a:custGeom>
            <a:avLst/>
            <a:gdLst/>
            <a:ahLst/>
            <a:cxnLst/>
            <a:rect l="l" t="t" r="r" b="b"/>
            <a:pathLst>
              <a:path w="286449" h="286449">
                <a:moveTo>
                  <a:pt x="143225" y="0"/>
                </a:moveTo>
                <a:lnTo>
                  <a:pt x="143225" y="0"/>
                </a:lnTo>
                <a:cubicBezTo>
                  <a:pt x="222325" y="0"/>
                  <a:pt x="286449" y="64124"/>
                  <a:pt x="286449" y="143225"/>
                </a:cubicBezTo>
                <a:lnTo>
                  <a:pt x="286449" y="143225"/>
                </a:lnTo>
                <a:cubicBezTo>
                  <a:pt x="286449" y="222325"/>
                  <a:pt x="222325" y="286449"/>
                  <a:pt x="143225" y="286449"/>
                </a:cubicBezTo>
                <a:lnTo>
                  <a:pt x="143225" y="286449"/>
                </a:lnTo>
                <a:cubicBezTo>
                  <a:pt x="64124" y="286449"/>
                  <a:pt x="0" y="222325"/>
                  <a:pt x="0" y="143225"/>
                </a:cubicBezTo>
                <a:lnTo>
                  <a:pt x="0" y="143225"/>
                </a:lnTo>
                <a:cubicBezTo>
                  <a:pt x="0" y="64124"/>
                  <a:pt x="64124" y="0"/>
                  <a:pt x="14322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293158" y="5702132"/>
            <a:ext cx="109656" cy="125322"/>
          </a:xfrm>
          <a:custGeom>
            <a:avLst/>
            <a:gdLst/>
            <a:ahLst/>
            <a:cxnLst/>
            <a:rect l="l" t="t" r="r" b="b"/>
            <a:pathLst>
              <a:path w="109656" h="125322">
                <a:moveTo>
                  <a:pt x="0" y="52870"/>
                </a:moveTo>
                <a:cubicBezTo>
                  <a:pt x="0" y="36642"/>
                  <a:pt x="13144" y="23498"/>
                  <a:pt x="29372" y="23498"/>
                </a:cubicBezTo>
                <a:lnTo>
                  <a:pt x="31330" y="23498"/>
                </a:lnTo>
                <a:cubicBezTo>
                  <a:pt x="35663" y="23498"/>
                  <a:pt x="39163" y="26998"/>
                  <a:pt x="39163" y="31330"/>
                </a:cubicBezTo>
                <a:cubicBezTo>
                  <a:pt x="39163" y="35663"/>
                  <a:pt x="35663" y="39163"/>
                  <a:pt x="31330" y="39163"/>
                </a:cubicBezTo>
                <a:lnTo>
                  <a:pt x="29372" y="39163"/>
                </a:lnTo>
                <a:cubicBezTo>
                  <a:pt x="21809" y="39163"/>
                  <a:pt x="15665" y="45307"/>
                  <a:pt x="15665" y="52870"/>
                </a:cubicBezTo>
                <a:lnTo>
                  <a:pt x="15665" y="54828"/>
                </a:lnTo>
                <a:lnTo>
                  <a:pt x="31330" y="54828"/>
                </a:lnTo>
                <a:cubicBezTo>
                  <a:pt x="39971" y="54828"/>
                  <a:pt x="46996" y="61853"/>
                  <a:pt x="46996" y="70493"/>
                </a:cubicBezTo>
                <a:lnTo>
                  <a:pt x="46996" y="86159"/>
                </a:lnTo>
                <a:cubicBezTo>
                  <a:pt x="46996" y="94799"/>
                  <a:pt x="39971" y="101824"/>
                  <a:pt x="31330" y="101824"/>
                </a:cubicBezTo>
                <a:lnTo>
                  <a:pt x="15665" y="101824"/>
                </a:lnTo>
                <a:cubicBezTo>
                  <a:pt x="7025" y="101824"/>
                  <a:pt x="0" y="94799"/>
                  <a:pt x="0" y="86159"/>
                </a:cubicBezTo>
                <a:lnTo>
                  <a:pt x="0" y="52870"/>
                </a:lnTo>
                <a:close/>
                <a:moveTo>
                  <a:pt x="62661" y="52870"/>
                </a:moveTo>
                <a:cubicBezTo>
                  <a:pt x="62661" y="36642"/>
                  <a:pt x="75805" y="23498"/>
                  <a:pt x="92033" y="23498"/>
                </a:cubicBezTo>
                <a:lnTo>
                  <a:pt x="93991" y="23498"/>
                </a:lnTo>
                <a:cubicBezTo>
                  <a:pt x="98324" y="23498"/>
                  <a:pt x="101824" y="26998"/>
                  <a:pt x="101824" y="31330"/>
                </a:cubicBezTo>
                <a:cubicBezTo>
                  <a:pt x="101824" y="35663"/>
                  <a:pt x="98324" y="39163"/>
                  <a:pt x="93991" y="39163"/>
                </a:cubicBezTo>
                <a:lnTo>
                  <a:pt x="92033" y="39163"/>
                </a:lnTo>
                <a:cubicBezTo>
                  <a:pt x="84470" y="39163"/>
                  <a:pt x="78326" y="45307"/>
                  <a:pt x="78326" y="52870"/>
                </a:cubicBezTo>
                <a:lnTo>
                  <a:pt x="78326" y="54828"/>
                </a:lnTo>
                <a:lnTo>
                  <a:pt x="93991" y="54828"/>
                </a:lnTo>
                <a:cubicBezTo>
                  <a:pt x="102632" y="54828"/>
                  <a:pt x="109656" y="61853"/>
                  <a:pt x="109656" y="70493"/>
                </a:cubicBezTo>
                <a:lnTo>
                  <a:pt x="109656" y="86159"/>
                </a:lnTo>
                <a:cubicBezTo>
                  <a:pt x="109656" y="94799"/>
                  <a:pt x="102632" y="101824"/>
                  <a:pt x="93991" y="101824"/>
                </a:cubicBezTo>
                <a:lnTo>
                  <a:pt x="78326" y="101824"/>
                </a:lnTo>
                <a:cubicBezTo>
                  <a:pt x="69686" y="101824"/>
                  <a:pt x="62661" y="94799"/>
                  <a:pt x="62661" y="86159"/>
                </a:cubicBezTo>
                <a:lnTo>
                  <a:pt x="62661" y="5287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6" name="Text 34"/>
          <p:cNvSpPr/>
          <p:nvPr/>
        </p:nvSpPr>
        <p:spPr>
          <a:xfrm>
            <a:off x="6596391" y="5585762"/>
            <a:ext cx="5308264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技术创新需要勇气和实践，C++23模块系统的应用虽然充满挑战，但最终带来的收益远超预期。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02524" y="6194467"/>
            <a:ext cx="286449" cy="286449"/>
          </a:xfrm>
          <a:custGeom>
            <a:avLst/>
            <a:gdLst/>
            <a:ahLst/>
            <a:cxnLst/>
            <a:rect l="l" t="t" r="r" b="b"/>
            <a:pathLst>
              <a:path w="286449" h="286449">
                <a:moveTo>
                  <a:pt x="143225" y="0"/>
                </a:moveTo>
                <a:lnTo>
                  <a:pt x="143225" y="0"/>
                </a:lnTo>
                <a:cubicBezTo>
                  <a:pt x="222325" y="0"/>
                  <a:pt x="286449" y="64124"/>
                  <a:pt x="286449" y="143225"/>
                </a:cubicBezTo>
                <a:lnTo>
                  <a:pt x="286449" y="143225"/>
                </a:lnTo>
                <a:cubicBezTo>
                  <a:pt x="286449" y="222325"/>
                  <a:pt x="222325" y="286449"/>
                  <a:pt x="143225" y="286449"/>
                </a:cubicBezTo>
                <a:lnTo>
                  <a:pt x="143225" y="286449"/>
                </a:lnTo>
                <a:cubicBezTo>
                  <a:pt x="64124" y="286449"/>
                  <a:pt x="0" y="222325"/>
                  <a:pt x="0" y="143225"/>
                </a:cubicBezTo>
                <a:lnTo>
                  <a:pt x="0" y="143225"/>
                </a:lnTo>
                <a:cubicBezTo>
                  <a:pt x="0" y="64124"/>
                  <a:pt x="64124" y="0"/>
                  <a:pt x="14322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293158" y="6275031"/>
            <a:ext cx="109656" cy="125322"/>
          </a:xfrm>
          <a:custGeom>
            <a:avLst/>
            <a:gdLst/>
            <a:ahLst/>
            <a:cxnLst/>
            <a:rect l="l" t="t" r="r" b="b"/>
            <a:pathLst>
              <a:path w="109656" h="125322">
                <a:moveTo>
                  <a:pt x="0" y="52870"/>
                </a:moveTo>
                <a:cubicBezTo>
                  <a:pt x="0" y="36642"/>
                  <a:pt x="13144" y="23498"/>
                  <a:pt x="29372" y="23498"/>
                </a:cubicBezTo>
                <a:lnTo>
                  <a:pt x="31330" y="23498"/>
                </a:lnTo>
                <a:cubicBezTo>
                  <a:pt x="35663" y="23498"/>
                  <a:pt x="39163" y="26998"/>
                  <a:pt x="39163" y="31330"/>
                </a:cubicBezTo>
                <a:cubicBezTo>
                  <a:pt x="39163" y="35663"/>
                  <a:pt x="35663" y="39163"/>
                  <a:pt x="31330" y="39163"/>
                </a:cubicBezTo>
                <a:lnTo>
                  <a:pt x="29372" y="39163"/>
                </a:lnTo>
                <a:cubicBezTo>
                  <a:pt x="21809" y="39163"/>
                  <a:pt x="15665" y="45307"/>
                  <a:pt x="15665" y="52870"/>
                </a:cubicBezTo>
                <a:lnTo>
                  <a:pt x="15665" y="54828"/>
                </a:lnTo>
                <a:lnTo>
                  <a:pt x="31330" y="54828"/>
                </a:lnTo>
                <a:cubicBezTo>
                  <a:pt x="39971" y="54828"/>
                  <a:pt x="46996" y="61853"/>
                  <a:pt x="46996" y="70493"/>
                </a:cubicBezTo>
                <a:lnTo>
                  <a:pt x="46996" y="86159"/>
                </a:lnTo>
                <a:cubicBezTo>
                  <a:pt x="46996" y="94799"/>
                  <a:pt x="39971" y="101824"/>
                  <a:pt x="31330" y="101824"/>
                </a:cubicBezTo>
                <a:lnTo>
                  <a:pt x="15665" y="101824"/>
                </a:lnTo>
                <a:cubicBezTo>
                  <a:pt x="7025" y="101824"/>
                  <a:pt x="0" y="94799"/>
                  <a:pt x="0" y="86159"/>
                </a:cubicBezTo>
                <a:lnTo>
                  <a:pt x="0" y="52870"/>
                </a:lnTo>
                <a:close/>
                <a:moveTo>
                  <a:pt x="62661" y="52870"/>
                </a:moveTo>
                <a:cubicBezTo>
                  <a:pt x="62661" y="36642"/>
                  <a:pt x="75805" y="23498"/>
                  <a:pt x="92033" y="23498"/>
                </a:cubicBezTo>
                <a:lnTo>
                  <a:pt x="93991" y="23498"/>
                </a:lnTo>
                <a:cubicBezTo>
                  <a:pt x="98324" y="23498"/>
                  <a:pt x="101824" y="26998"/>
                  <a:pt x="101824" y="31330"/>
                </a:cubicBezTo>
                <a:cubicBezTo>
                  <a:pt x="101824" y="35663"/>
                  <a:pt x="98324" y="39163"/>
                  <a:pt x="93991" y="39163"/>
                </a:cubicBezTo>
                <a:lnTo>
                  <a:pt x="92033" y="39163"/>
                </a:lnTo>
                <a:cubicBezTo>
                  <a:pt x="84470" y="39163"/>
                  <a:pt x="78326" y="45307"/>
                  <a:pt x="78326" y="52870"/>
                </a:cubicBezTo>
                <a:lnTo>
                  <a:pt x="78326" y="54828"/>
                </a:lnTo>
                <a:lnTo>
                  <a:pt x="93991" y="54828"/>
                </a:lnTo>
                <a:cubicBezTo>
                  <a:pt x="102632" y="54828"/>
                  <a:pt x="109656" y="61853"/>
                  <a:pt x="109656" y="70493"/>
                </a:cubicBezTo>
                <a:lnTo>
                  <a:pt x="109656" y="86159"/>
                </a:lnTo>
                <a:cubicBezTo>
                  <a:pt x="109656" y="94799"/>
                  <a:pt x="102632" y="101824"/>
                  <a:pt x="93991" y="101824"/>
                </a:cubicBezTo>
                <a:lnTo>
                  <a:pt x="78326" y="101824"/>
                </a:lnTo>
                <a:cubicBezTo>
                  <a:pt x="69686" y="101824"/>
                  <a:pt x="62661" y="94799"/>
                  <a:pt x="62661" y="86159"/>
                </a:cubicBezTo>
                <a:lnTo>
                  <a:pt x="62661" y="5287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9" name="Text 37"/>
          <p:cNvSpPr/>
          <p:nvPr/>
        </p:nvSpPr>
        <p:spPr>
          <a:xfrm>
            <a:off x="6596391" y="6158661"/>
            <a:ext cx="5308264" cy="465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8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团队协作需要主动沟通和知识分享，作为架构设计者，我深感责任重大，每一次技术决策都影响整个项目。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602456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谢贤豪 - 教学秘书与教学任务管理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6948488" y="396875"/>
            <a:ext cx="500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Member 2: Academic Secretary and Teaching Task Management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76200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29406" y="9842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555625" y="952500"/>
            <a:ext cx="438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主要贡献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33375" y="133350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Text 6"/>
          <p:cNvSpPr/>
          <p:nvPr/>
        </p:nvSpPr>
        <p:spPr>
          <a:xfrm>
            <a:off x="476250" y="1397000"/>
            <a:ext cx="443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教学秘书类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76250" y="1651000"/>
            <a:ext cx="442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完整实现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AcademicSecretary类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，管理学生、教师、课程信息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33375" y="200025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1" name="Text 9"/>
          <p:cNvSpPr/>
          <p:nvPr/>
        </p:nvSpPr>
        <p:spPr>
          <a:xfrm>
            <a:off x="476250" y="2063750"/>
            <a:ext cx="443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教学任务类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76250" y="2317750"/>
            <a:ext cx="442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TeachingTask类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，实现教学任务分配与跟踪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33375" y="266700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4" name="Text 12"/>
          <p:cNvSpPr/>
          <p:nvPr/>
        </p:nvSpPr>
        <p:spPr>
          <a:xfrm>
            <a:off x="476250" y="2730500"/>
            <a:ext cx="443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任务管理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76250" y="2984500"/>
            <a:ext cx="442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实现教学任务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创建、分配、查询、状态管理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3375" y="333375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17" name="Text 15"/>
          <p:cNvSpPr/>
          <p:nvPr/>
        </p:nvSpPr>
        <p:spPr>
          <a:xfrm>
            <a:off x="476250" y="3397250"/>
            <a:ext cx="443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控制器集成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76250" y="3651250"/>
            <a:ext cx="442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将业务逻辑集成到四层架构控制器层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33375" y="400050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476250" y="4064000"/>
            <a:ext cx="443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报表功能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76250" y="4318000"/>
            <a:ext cx="4429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实现数据统计报表生成，支持选课审批流程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1313" y="4730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3" name="Text 21"/>
          <p:cNvSpPr/>
          <p:nvPr/>
        </p:nvSpPr>
        <p:spPr>
          <a:xfrm>
            <a:off x="555625" y="4699000"/>
            <a:ext cx="438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技术亮点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33375" y="508000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5" name="Shape 23"/>
          <p:cNvSpPr/>
          <p:nvPr/>
        </p:nvSpPr>
        <p:spPr>
          <a:xfrm>
            <a:off x="474266" y="5238750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69453" y="76895"/>
                </a:moveTo>
                <a:cubicBezTo>
                  <a:pt x="48918" y="76895"/>
                  <a:pt x="32246" y="60223"/>
                  <a:pt x="32246" y="39688"/>
                </a:cubicBezTo>
                <a:cubicBezTo>
                  <a:pt x="32246" y="19152"/>
                  <a:pt x="48918" y="2480"/>
                  <a:pt x="69453" y="2480"/>
                </a:cubicBezTo>
                <a:cubicBezTo>
                  <a:pt x="89988" y="2480"/>
                  <a:pt x="106660" y="19152"/>
                  <a:pt x="106660" y="39687"/>
                </a:cubicBezTo>
                <a:cubicBezTo>
                  <a:pt x="106660" y="60223"/>
                  <a:pt x="89988" y="76895"/>
                  <a:pt x="69453" y="76895"/>
                </a:cubicBezTo>
                <a:close/>
                <a:moveTo>
                  <a:pt x="59996" y="94258"/>
                </a:moveTo>
                <a:lnTo>
                  <a:pt x="78910" y="94258"/>
                </a:lnTo>
                <a:cubicBezTo>
                  <a:pt x="81917" y="94258"/>
                  <a:pt x="84336" y="96676"/>
                  <a:pt x="84336" y="99684"/>
                </a:cubicBezTo>
                <a:cubicBezTo>
                  <a:pt x="84336" y="100986"/>
                  <a:pt x="83871" y="102226"/>
                  <a:pt x="83034" y="103219"/>
                </a:cubicBezTo>
                <a:lnTo>
                  <a:pt x="74538" y="113140"/>
                </a:lnTo>
                <a:lnTo>
                  <a:pt x="84150" y="148828"/>
                </a:lnTo>
                <a:lnTo>
                  <a:pt x="84336" y="148828"/>
                </a:lnTo>
                <a:lnTo>
                  <a:pt x="95064" y="105885"/>
                </a:lnTo>
                <a:cubicBezTo>
                  <a:pt x="95746" y="103188"/>
                  <a:pt x="98506" y="101544"/>
                  <a:pt x="101110" y="102536"/>
                </a:cubicBezTo>
                <a:cubicBezTo>
                  <a:pt x="120303" y="109854"/>
                  <a:pt x="133945" y="128457"/>
                  <a:pt x="133945" y="150223"/>
                </a:cubicBezTo>
                <a:cubicBezTo>
                  <a:pt x="133945" y="154905"/>
                  <a:pt x="130132" y="158719"/>
                  <a:pt x="125450" y="158719"/>
                </a:cubicBezTo>
                <a:lnTo>
                  <a:pt x="13457" y="158750"/>
                </a:lnTo>
                <a:cubicBezTo>
                  <a:pt x="8775" y="158750"/>
                  <a:pt x="4961" y="154936"/>
                  <a:pt x="4961" y="150254"/>
                </a:cubicBezTo>
                <a:cubicBezTo>
                  <a:pt x="4961" y="128488"/>
                  <a:pt x="18604" y="109885"/>
                  <a:pt x="37796" y="102567"/>
                </a:cubicBezTo>
                <a:cubicBezTo>
                  <a:pt x="40401" y="101575"/>
                  <a:pt x="43160" y="103219"/>
                  <a:pt x="43842" y="105916"/>
                </a:cubicBezTo>
                <a:lnTo>
                  <a:pt x="54570" y="148859"/>
                </a:lnTo>
                <a:lnTo>
                  <a:pt x="54756" y="148859"/>
                </a:lnTo>
                <a:lnTo>
                  <a:pt x="64368" y="113171"/>
                </a:lnTo>
                <a:lnTo>
                  <a:pt x="55873" y="103250"/>
                </a:lnTo>
                <a:cubicBezTo>
                  <a:pt x="55035" y="102257"/>
                  <a:pt x="54570" y="101017"/>
                  <a:pt x="54570" y="99715"/>
                </a:cubicBezTo>
                <a:cubicBezTo>
                  <a:pt x="54570" y="96707"/>
                  <a:pt x="56989" y="94289"/>
                  <a:pt x="59996" y="94289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6" name="Text 24"/>
          <p:cNvSpPr/>
          <p:nvPr/>
        </p:nvSpPr>
        <p:spPr>
          <a:xfrm>
            <a:off x="738188" y="5143500"/>
            <a:ext cx="1103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教学秘书角色实现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8188" y="5334000"/>
            <a:ext cx="1095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完整权限管理功能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33375" y="56197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9" name="Shape 27"/>
          <p:cNvSpPr/>
          <p:nvPr/>
        </p:nvSpPr>
        <p:spPr>
          <a:xfrm>
            <a:off x="464344" y="57785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41486" y="11255"/>
                </a:moveTo>
                <a:cubicBezTo>
                  <a:pt x="44865" y="13612"/>
                  <a:pt x="45672" y="18262"/>
                  <a:pt x="43315" y="21611"/>
                </a:cubicBezTo>
                <a:lnTo>
                  <a:pt x="25952" y="46416"/>
                </a:lnTo>
                <a:cubicBezTo>
                  <a:pt x="24681" y="48214"/>
                  <a:pt x="22696" y="49361"/>
                  <a:pt x="20495" y="49547"/>
                </a:cubicBezTo>
                <a:cubicBezTo>
                  <a:pt x="18293" y="49733"/>
                  <a:pt x="16123" y="48989"/>
                  <a:pt x="14573" y="47439"/>
                </a:cubicBezTo>
                <a:lnTo>
                  <a:pt x="2170" y="35037"/>
                </a:lnTo>
                <a:cubicBezTo>
                  <a:pt x="-713" y="32122"/>
                  <a:pt x="-713" y="27409"/>
                  <a:pt x="2170" y="24495"/>
                </a:cubicBezTo>
                <a:cubicBezTo>
                  <a:pt x="5054" y="21580"/>
                  <a:pt x="9798" y="21611"/>
                  <a:pt x="12712" y="24495"/>
                </a:cubicBezTo>
                <a:lnTo>
                  <a:pt x="18852" y="30634"/>
                </a:lnTo>
                <a:lnTo>
                  <a:pt x="31130" y="13084"/>
                </a:lnTo>
                <a:cubicBezTo>
                  <a:pt x="33486" y="9705"/>
                  <a:pt x="38137" y="8899"/>
                  <a:pt x="41486" y="11255"/>
                </a:cubicBezTo>
                <a:close/>
                <a:moveTo>
                  <a:pt x="41486" y="60865"/>
                </a:moveTo>
                <a:cubicBezTo>
                  <a:pt x="44865" y="63221"/>
                  <a:pt x="45672" y="67872"/>
                  <a:pt x="43315" y="71220"/>
                </a:cubicBezTo>
                <a:lnTo>
                  <a:pt x="25952" y="96025"/>
                </a:lnTo>
                <a:cubicBezTo>
                  <a:pt x="24681" y="97823"/>
                  <a:pt x="22696" y="98971"/>
                  <a:pt x="20495" y="99157"/>
                </a:cubicBezTo>
                <a:cubicBezTo>
                  <a:pt x="18293" y="99343"/>
                  <a:pt x="16123" y="98599"/>
                  <a:pt x="14573" y="97048"/>
                </a:cubicBezTo>
                <a:lnTo>
                  <a:pt x="2170" y="84646"/>
                </a:lnTo>
                <a:cubicBezTo>
                  <a:pt x="-744" y="81731"/>
                  <a:pt x="-744" y="77019"/>
                  <a:pt x="2170" y="74135"/>
                </a:cubicBezTo>
                <a:cubicBezTo>
                  <a:pt x="5085" y="71251"/>
                  <a:pt x="9798" y="71220"/>
                  <a:pt x="12681" y="74135"/>
                </a:cubicBezTo>
                <a:lnTo>
                  <a:pt x="18821" y="80274"/>
                </a:lnTo>
                <a:lnTo>
                  <a:pt x="31099" y="62725"/>
                </a:lnTo>
                <a:cubicBezTo>
                  <a:pt x="33455" y="59345"/>
                  <a:pt x="38106" y="58539"/>
                  <a:pt x="41455" y="60896"/>
                </a:cubicBezTo>
                <a:close/>
                <a:moveTo>
                  <a:pt x="69453" y="29766"/>
                </a:moveTo>
                <a:cubicBezTo>
                  <a:pt x="69453" y="24278"/>
                  <a:pt x="73887" y="19844"/>
                  <a:pt x="79375" y="19844"/>
                </a:cubicBezTo>
                <a:lnTo>
                  <a:pt x="148828" y="19844"/>
                </a:lnTo>
                <a:cubicBezTo>
                  <a:pt x="154316" y="19844"/>
                  <a:pt x="158750" y="24278"/>
                  <a:pt x="158750" y="29766"/>
                </a:cubicBezTo>
                <a:cubicBezTo>
                  <a:pt x="158750" y="35254"/>
                  <a:pt x="154316" y="39688"/>
                  <a:pt x="148828" y="39688"/>
                </a:cubicBezTo>
                <a:lnTo>
                  <a:pt x="79375" y="39688"/>
                </a:lnTo>
                <a:cubicBezTo>
                  <a:pt x="73887" y="39688"/>
                  <a:pt x="69453" y="35254"/>
                  <a:pt x="69453" y="29766"/>
                </a:cubicBezTo>
                <a:close/>
                <a:moveTo>
                  <a:pt x="69453" y="79375"/>
                </a:moveTo>
                <a:cubicBezTo>
                  <a:pt x="69453" y="73887"/>
                  <a:pt x="73887" y="69453"/>
                  <a:pt x="79375" y="69453"/>
                </a:cubicBezTo>
                <a:lnTo>
                  <a:pt x="148828" y="69453"/>
                </a:lnTo>
                <a:cubicBezTo>
                  <a:pt x="154316" y="69453"/>
                  <a:pt x="158750" y="73887"/>
                  <a:pt x="158750" y="79375"/>
                </a:cubicBezTo>
                <a:cubicBezTo>
                  <a:pt x="158750" y="84863"/>
                  <a:pt x="154316" y="89297"/>
                  <a:pt x="148828" y="89297"/>
                </a:cubicBezTo>
                <a:lnTo>
                  <a:pt x="79375" y="89297"/>
                </a:lnTo>
                <a:cubicBezTo>
                  <a:pt x="73887" y="89297"/>
                  <a:pt x="69453" y="84863"/>
                  <a:pt x="69453" y="79375"/>
                </a:cubicBezTo>
                <a:close/>
                <a:moveTo>
                  <a:pt x="49609" y="128984"/>
                </a:moveTo>
                <a:cubicBezTo>
                  <a:pt x="49609" y="123496"/>
                  <a:pt x="54043" y="119062"/>
                  <a:pt x="59531" y="119062"/>
                </a:cubicBezTo>
                <a:lnTo>
                  <a:pt x="148828" y="119062"/>
                </a:lnTo>
                <a:cubicBezTo>
                  <a:pt x="154316" y="119062"/>
                  <a:pt x="158750" y="123496"/>
                  <a:pt x="158750" y="128984"/>
                </a:cubicBezTo>
                <a:cubicBezTo>
                  <a:pt x="158750" y="134472"/>
                  <a:pt x="154316" y="138906"/>
                  <a:pt x="148828" y="138906"/>
                </a:cubicBezTo>
                <a:lnTo>
                  <a:pt x="59531" y="138906"/>
                </a:lnTo>
                <a:cubicBezTo>
                  <a:pt x="54043" y="138906"/>
                  <a:pt x="49609" y="134472"/>
                  <a:pt x="49609" y="128984"/>
                </a:cubicBezTo>
                <a:close/>
                <a:moveTo>
                  <a:pt x="19844" y="116582"/>
                </a:moveTo>
                <a:cubicBezTo>
                  <a:pt x="26689" y="116582"/>
                  <a:pt x="32246" y="122139"/>
                  <a:pt x="32246" y="128984"/>
                </a:cubicBezTo>
                <a:cubicBezTo>
                  <a:pt x="32246" y="135829"/>
                  <a:pt x="26689" y="141387"/>
                  <a:pt x="19844" y="141387"/>
                </a:cubicBezTo>
                <a:cubicBezTo>
                  <a:pt x="12999" y="141387"/>
                  <a:pt x="7441" y="135829"/>
                  <a:pt x="7441" y="128984"/>
                </a:cubicBezTo>
                <a:cubicBezTo>
                  <a:pt x="7441" y="122139"/>
                  <a:pt x="12999" y="116582"/>
                  <a:pt x="19844" y="116582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Text 28"/>
          <p:cNvSpPr/>
          <p:nvPr/>
        </p:nvSpPr>
        <p:spPr>
          <a:xfrm>
            <a:off x="738188" y="5683250"/>
            <a:ext cx="1103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教学任务管理模块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38188" y="5873750"/>
            <a:ext cx="1095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完整生命周期管理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33375" y="615950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3" name="Shape 31"/>
          <p:cNvSpPr/>
          <p:nvPr/>
        </p:nvSpPr>
        <p:spPr>
          <a:xfrm>
            <a:off x="464344" y="6318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922" y="9922"/>
                </a:moveTo>
                <a:cubicBezTo>
                  <a:pt x="15410" y="9922"/>
                  <a:pt x="19844" y="14356"/>
                  <a:pt x="19844" y="19844"/>
                </a:cubicBezTo>
                <a:lnTo>
                  <a:pt x="19844" y="124023"/>
                </a:lnTo>
                <a:cubicBezTo>
                  <a:pt x="19844" y="126752"/>
                  <a:pt x="22076" y="128984"/>
                  <a:pt x="24805" y="128984"/>
                </a:cubicBezTo>
                <a:lnTo>
                  <a:pt x="148828" y="128984"/>
                </a:lnTo>
                <a:cubicBezTo>
                  <a:pt x="154316" y="128984"/>
                  <a:pt x="158750" y="133418"/>
                  <a:pt x="158750" y="138906"/>
                </a:cubicBezTo>
                <a:cubicBezTo>
                  <a:pt x="158750" y="144394"/>
                  <a:pt x="154316" y="148828"/>
                  <a:pt x="148828" y="148828"/>
                </a:cubicBezTo>
                <a:lnTo>
                  <a:pt x="24805" y="148828"/>
                </a:lnTo>
                <a:cubicBezTo>
                  <a:pt x="11100" y="148828"/>
                  <a:pt x="0" y="137728"/>
                  <a:pt x="0" y="124023"/>
                </a:cubicBezTo>
                <a:lnTo>
                  <a:pt x="0" y="19844"/>
                </a:lnTo>
                <a:cubicBezTo>
                  <a:pt x="0" y="14356"/>
                  <a:pt x="4434" y="9922"/>
                  <a:pt x="9922" y="9922"/>
                </a:cubicBezTo>
                <a:close/>
                <a:moveTo>
                  <a:pt x="39688" y="29766"/>
                </a:moveTo>
                <a:cubicBezTo>
                  <a:pt x="39688" y="24278"/>
                  <a:pt x="44121" y="19844"/>
                  <a:pt x="49609" y="19844"/>
                </a:cubicBezTo>
                <a:lnTo>
                  <a:pt x="109141" y="19844"/>
                </a:lnTo>
                <a:cubicBezTo>
                  <a:pt x="114629" y="19844"/>
                  <a:pt x="119062" y="24278"/>
                  <a:pt x="119062" y="29766"/>
                </a:cubicBezTo>
                <a:cubicBezTo>
                  <a:pt x="119062" y="35254"/>
                  <a:pt x="114629" y="39688"/>
                  <a:pt x="109141" y="39688"/>
                </a:cubicBezTo>
                <a:lnTo>
                  <a:pt x="49609" y="39688"/>
                </a:lnTo>
                <a:cubicBezTo>
                  <a:pt x="44121" y="39688"/>
                  <a:pt x="39688" y="35254"/>
                  <a:pt x="39688" y="29766"/>
                </a:cubicBezTo>
                <a:close/>
                <a:moveTo>
                  <a:pt x="49609" y="54570"/>
                </a:moveTo>
                <a:lnTo>
                  <a:pt x="89297" y="54570"/>
                </a:lnTo>
                <a:cubicBezTo>
                  <a:pt x="94785" y="54570"/>
                  <a:pt x="99219" y="59004"/>
                  <a:pt x="99219" y="64492"/>
                </a:cubicBezTo>
                <a:cubicBezTo>
                  <a:pt x="99219" y="69980"/>
                  <a:pt x="94785" y="74414"/>
                  <a:pt x="89297" y="74414"/>
                </a:cubicBezTo>
                <a:lnTo>
                  <a:pt x="49609" y="74414"/>
                </a:lnTo>
                <a:cubicBezTo>
                  <a:pt x="44121" y="74414"/>
                  <a:pt x="39688" y="69980"/>
                  <a:pt x="39688" y="64492"/>
                </a:cubicBezTo>
                <a:cubicBezTo>
                  <a:pt x="39688" y="59004"/>
                  <a:pt x="44121" y="54570"/>
                  <a:pt x="49609" y="54570"/>
                </a:cubicBezTo>
                <a:close/>
                <a:moveTo>
                  <a:pt x="49609" y="89297"/>
                </a:moveTo>
                <a:lnTo>
                  <a:pt x="128984" y="89297"/>
                </a:lnTo>
                <a:cubicBezTo>
                  <a:pt x="134472" y="89297"/>
                  <a:pt x="138906" y="93731"/>
                  <a:pt x="138906" y="99219"/>
                </a:cubicBezTo>
                <a:cubicBezTo>
                  <a:pt x="138906" y="104707"/>
                  <a:pt x="134472" y="109141"/>
                  <a:pt x="128984" y="109141"/>
                </a:cubicBezTo>
                <a:lnTo>
                  <a:pt x="49609" y="109141"/>
                </a:lnTo>
                <a:cubicBezTo>
                  <a:pt x="44121" y="109141"/>
                  <a:pt x="39688" y="104707"/>
                  <a:pt x="39688" y="99219"/>
                </a:cubicBezTo>
                <a:cubicBezTo>
                  <a:pt x="39688" y="93731"/>
                  <a:pt x="44121" y="89297"/>
                  <a:pt x="49609" y="89297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4" name="Text 32"/>
          <p:cNvSpPr/>
          <p:nvPr/>
        </p:nvSpPr>
        <p:spPr>
          <a:xfrm>
            <a:off x="738188" y="6223000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报表生成功能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38188" y="6413500"/>
            <a:ext cx="94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数据统计与可视化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33375" y="6699250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37" name="Shape 35"/>
          <p:cNvSpPr/>
          <p:nvPr/>
        </p:nvSpPr>
        <p:spPr>
          <a:xfrm>
            <a:off x="464344" y="68580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46695"/>
                </a:moveTo>
                <a:lnTo>
                  <a:pt x="126070" y="76460"/>
                </a:lnTo>
                <a:cubicBezTo>
                  <a:pt x="123217" y="79313"/>
                  <a:pt x="118969" y="80150"/>
                  <a:pt x="115249" y="78600"/>
                </a:cubicBezTo>
                <a:cubicBezTo>
                  <a:pt x="111528" y="77050"/>
                  <a:pt x="109141" y="73453"/>
                  <a:pt x="109141" y="69453"/>
                </a:cubicBezTo>
                <a:lnTo>
                  <a:pt x="109141" y="49609"/>
                </a:ln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109141" y="29766"/>
                </a:lnTo>
                <a:lnTo>
                  <a:pt x="109141" y="9922"/>
                </a:lnTo>
                <a:cubicBezTo>
                  <a:pt x="109141" y="5922"/>
                  <a:pt x="111559" y="2294"/>
                  <a:pt x="115280" y="744"/>
                </a:cubicBezTo>
                <a:cubicBezTo>
                  <a:pt x="119000" y="-806"/>
                  <a:pt x="123248" y="62"/>
                  <a:pt x="126101" y="2884"/>
                </a:cubicBezTo>
                <a:lnTo>
                  <a:pt x="155866" y="32649"/>
                </a:lnTo>
                <a:cubicBezTo>
                  <a:pt x="159742" y="36525"/>
                  <a:pt x="159742" y="42819"/>
                  <a:pt x="155866" y="46695"/>
                </a:cubicBezTo>
                <a:close/>
                <a:moveTo>
                  <a:pt x="32649" y="155835"/>
                </a:moveTo>
                <a:lnTo>
                  <a:pt x="2884" y="126070"/>
                </a:lnTo>
                <a:cubicBezTo>
                  <a:pt x="-992" y="122194"/>
                  <a:pt x="-992" y="115900"/>
                  <a:pt x="2884" y="112024"/>
                </a:cubicBezTo>
                <a:lnTo>
                  <a:pt x="32649" y="82259"/>
                </a:lnTo>
                <a:cubicBezTo>
                  <a:pt x="35502" y="79406"/>
                  <a:pt x="39750" y="78569"/>
                  <a:pt x="43470" y="80119"/>
                </a:cubicBezTo>
                <a:cubicBezTo>
                  <a:pt x="47191" y="81669"/>
                  <a:pt x="49609" y="85297"/>
                  <a:pt x="49609" y="89297"/>
                </a:cubicBezTo>
                <a:lnTo>
                  <a:pt x="49609" y="109141"/>
                </a:lnTo>
                <a:lnTo>
                  <a:pt x="148828" y="109141"/>
                </a:lnTo>
                <a:cubicBezTo>
                  <a:pt x="154316" y="109141"/>
                  <a:pt x="158750" y="113574"/>
                  <a:pt x="158750" y="119062"/>
                </a:cubicBezTo>
                <a:cubicBezTo>
                  <a:pt x="158750" y="124551"/>
                  <a:pt x="154316" y="128984"/>
                  <a:pt x="148828" y="128984"/>
                </a:cubicBezTo>
                <a:lnTo>
                  <a:pt x="49609" y="128984"/>
                </a:lnTo>
                <a:lnTo>
                  <a:pt x="49609" y="148828"/>
                </a:lnTo>
                <a:cubicBezTo>
                  <a:pt x="49609" y="152828"/>
                  <a:pt x="47191" y="156456"/>
                  <a:pt x="43470" y="158006"/>
                </a:cubicBezTo>
                <a:cubicBezTo>
                  <a:pt x="39750" y="159556"/>
                  <a:pt x="35502" y="158688"/>
                  <a:pt x="32649" y="155866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38" name="Text 36"/>
          <p:cNvSpPr/>
          <p:nvPr/>
        </p:nvSpPr>
        <p:spPr>
          <a:xfrm>
            <a:off x="738188" y="6762750"/>
            <a:ext cx="106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控制器层设计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38188" y="6953250"/>
            <a:ext cx="1055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表现层与领域层解耦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039519" y="9842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1" name="Text 39"/>
          <p:cNvSpPr/>
          <p:nvPr/>
        </p:nvSpPr>
        <p:spPr>
          <a:xfrm>
            <a:off x="5241925" y="952500"/>
            <a:ext cx="673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关键提交记录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003800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5138738" y="1460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15875"/>
                </a:moveTo>
                <a:cubicBezTo>
                  <a:pt x="63500" y="11485"/>
                  <a:pt x="59953" y="7938"/>
                  <a:pt x="55563" y="7938"/>
                </a:cubicBezTo>
                <a:cubicBezTo>
                  <a:pt x="51172" y="7938"/>
                  <a:pt x="47625" y="11485"/>
                  <a:pt x="47625" y="15875"/>
                </a:cubicBezTo>
                <a:lnTo>
                  <a:pt x="47625" y="55563"/>
                </a:lnTo>
                <a:lnTo>
                  <a:pt x="7938" y="55563"/>
                </a:lnTo>
                <a:cubicBezTo>
                  <a:pt x="3547" y="55563"/>
                  <a:pt x="0" y="59110"/>
                  <a:pt x="0" y="63500"/>
                </a:cubicBezTo>
                <a:cubicBezTo>
                  <a:pt x="0" y="67890"/>
                  <a:pt x="3547" y="71438"/>
                  <a:pt x="7938" y="71438"/>
                </a:cubicBezTo>
                <a:lnTo>
                  <a:pt x="47625" y="71438"/>
                </a:lnTo>
                <a:lnTo>
                  <a:pt x="47625" y="111125"/>
                </a:lnTo>
                <a:cubicBezTo>
                  <a:pt x="47625" y="115515"/>
                  <a:pt x="51172" y="119063"/>
                  <a:pt x="55563" y="119063"/>
                </a:cubicBezTo>
                <a:cubicBezTo>
                  <a:pt x="59953" y="119063"/>
                  <a:pt x="63500" y="115515"/>
                  <a:pt x="63500" y="111125"/>
                </a:cubicBezTo>
                <a:lnTo>
                  <a:pt x="63500" y="71438"/>
                </a:lnTo>
                <a:lnTo>
                  <a:pt x="103188" y="71438"/>
                </a:lnTo>
                <a:cubicBezTo>
                  <a:pt x="107578" y="71438"/>
                  <a:pt x="111125" y="67890"/>
                  <a:pt x="111125" y="63500"/>
                </a:cubicBezTo>
                <a:cubicBezTo>
                  <a:pt x="111125" y="59110"/>
                  <a:pt x="107578" y="55563"/>
                  <a:pt x="103188" y="55563"/>
                </a:cubicBezTo>
                <a:lnTo>
                  <a:pt x="63500" y="55563"/>
                </a:lnTo>
                <a:lnTo>
                  <a:pt x="63500" y="1587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4" name="Shape 42"/>
          <p:cNvSpPr/>
          <p:nvPr/>
        </p:nvSpPr>
        <p:spPr>
          <a:xfrm>
            <a:off x="5186363" y="1778000"/>
            <a:ext cx="15875" cy="79375"/>
          </a:xfrm>
          <a:custGeom>
            <a:avLst/>
            <a:gdLst/>
            <a:ahLst/>
            <a:cxnLst/>
            <a:rect l="l" t="t" r="r" b="b"/>
            <a:pathLst>
              <a:path w="15875" h="79375">
                <a:moveTo>
                  <a:pt x="0" y="0"/>
                </a:moveTo>
                <a:lnTo>
                  <a:pt x="15875" y="0"/>
                </a:lnTo>
                <a:lnTo>
                  <a:pt x="15875" y="79375"/>
                </a:lnTo>
                <a:lnTo>
                  <a:pt x="0" y="79375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511800" y="1333500"/>
            <a:ext cx="139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d5e7d29 - 新功能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303000" y="1333500"/>
            <a:ext cx="571500" cy="222250"/>
          </a:xfrm>
          <a:custGeom>
            <a:avLst/>
            <a:gdLst/>
            <a:ahLst/>
            <a:cxnLst/>
            <a:rect l="l" t="t" r="r" b="b"/>
            <a:pathLst>
              <a:path w="571500" h="222250">
                <a:moveTo>
                  <a:pt x="31751" y="0"/>
                </a:moveTo>
                <a:lnTo>
                  <a:pt x="539749" y="0"/>
                </a:lnTo>
                <a:cubicBezTo>
                  <a:pt x="557285" y="0"/>
                  <a:pt x="571500" y="14215"/>
                  <a:pt x="571500" y="31751"/>
                </a:cubicBezTo>
                <a:lnTo>
                  <a:pt x="571500" y="190499"/>
                </a:lnTo>
                <a:cubicBezTo>
                  <a:pt x="571500" y="208035"/>
                  <a:pt x="557285" y="222250"/>
                  <a:pt x="53974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11303000" y="1333500"/>
            <a:ext cx="627063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511800" y="1619250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添加AcademicSecretary教学秘书类，实现教学秘书核心功能，支持学生和教师管理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003800" y="2016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5138738" y="214312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15875"/>
                </a:moveTo>
                <a:cubicBezTo>
                  <a:pt x="63500" y="11485"/>
                  <a:pt x="59953" y="7938"/>
                  <a:pt x="55563" y="7938"/>
                </a:cubicBezTo>
                <a:cubicBezTo>
                  <a:pt x="51172" y="7938"/>
                  <a:pt x="47625" y="11485"/>
                  <a:pt x="47625" y="15875"/>
                </a:cubicBezTo>
                <a:lnTo>
                  <a:pt x="47625" y="55563"/>
                </a:lnTo>
                <a:lnTo>
                  <a:pt x="7938" y="55563"/>
                </a:lnTo>
                <a:cubicBezTo>
                  <a:pt x="3547" y="55563"/>
                  <a:pt x="0" y="59110"/>
                  <a:pt x="0" y="63500"/>
                </a:cubicBezTo>
                <a:cubicBezTo>
                  <a:pt x="0" y="67890"/>
                  <a:pt x="3547" y="71438"/>
                  <a:pt x="7938" y="71438"/>
                </a:cubicBezTo>
                <a:lnTo>
                  <a:pt x="47625" y="71438"/>
                </a:lnTo>
                <a:lnTo>
                  <a:pt x="47625" y="111125"/>
                </a:lnTo>
                <a:cubicBezTo>
                  <a:pt x="47625" y="115515"/>
                  <a:pt x="51172" y="119063"/>
                  <a:pt x="55563" y="119063"/>
                </a:cubicBezTo>
                <a:cubicBezTo>
                  <a:pt x="59953" y="119063"/>
                  <a:pt x="63500" y="115515"/>
                  <a:pt x="63500" y="111125"/>
                </a:cubicBezTo>
                <a:lnTo>
                  <a:pt x="63500" y="71438"/>
                </a:lnTo>
                <a:lnTo>
                  <a:pt x="103188" y="71438"/>
                </a:lnTo>
                <a:cubicBezTo>
                  <a:pt x="107578" y="71438"/>
                  <a:pt x="111125" y="67890"/>
                  <a:pt x="111125" y="63500"/>
                </a:cubicBezTo>
                <a:cubicBezTo>
                  <a:pt x="111125" y="59110"/>
                  <a:pt x="107578" y="55563"/>
                  <a:pt x="103188" y="55563"/>
                </a:cubicBezTo>
                <a:lnTo>
                  <a:pt x="63500" y="55563"/>
                </a:lnTo>
                <a:lnTo>
                  <a:pt x="63500" y="15875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1" name="Shape 49"/>
          <p:cNvSpPr/>
          <p:nvPr/>
        </p:nvSpPr>
        <p:spPr>
          <a:xfrm>
            <a:off x="5186363" y="2460625"/>
            <a:ext cx="15875" cy="79375"/>
          </a:xfrm>
          <a:custGeom>
            <a:avLst/>
            <a:gdLst/>
            <a:ahLst/>
            <a:cxnLst/>
            <a:rect l="l" t="t" r="r" b="b"/>
            <a:pathLst>
              <a:path w="15875" h="79375">
                <a:moveTo>
                  <a:pt x="0" y="0"/>
                </a:moveTo>
                <a:lnTo>
                  <a:pt x="15875" y="0"/>
                </a:lnTo>
                <a:lnTo>
                  <a:pt x="15875" y="79375"/>
                </a:lnTo>
                <a:lnTo>
                  <a:pt x="0" y="79375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5511800" y="2016125"/>
            <a:ext cx="214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1ef463c - 教学任务管理模块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414125" y="2016125"/>
            <a:ext cx="460375" cy="222250"/>
          </a:xfrm>
          <a:custGeom>
            <a:avLst/>
            <a:gdLst/>
            <a:ahLst/>
            <a:cxnLst/>
            <a:rect l="l" t="t" r="r" b="b"/>
            <a:pathLst>
              <a:path w="460375" h="222250">
                <a:moveTo>
                  <a:pt x="31751" y="0"/>
                </a:moveTo>
                <a:lnTo>
                  <a:pt x="428624" y="0"/>
                </a:lnTo>
                <a:cubicBezTo>
                  <a:pt x="446160" y="0"/>
                  <a:pt x="460375" y="14215"/>
                  <a:pt x="460375" y="31751"/>
                </a:cubicBezTo>
                <a:lnTo>
                  <a:pt x="460375" y="190499"/>
                </a:lnTo>
                <a:cubicBezTo>
                  <a:pt x="460375" y="208035"/>
                  <a:pt x="446160" y="222250"/>
                  <a:pt x="428624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11414125" y="2016125"/>
            <a:ext cx="515938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新功能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511800" y="2301875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添加教学任务类，设计TeachingTask类，实现教学任务数据结构，支持教学任务的完整生命周期管理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003800" y="2698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5130800" y="2825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8" name="Shape 56"/>
          <p:cNvSpPr/>
          <p:nvPr/>
        </p:nvSpPr>
        <p:spPr>
          <a:xfrm>
            <a:off x="5186363" y="3143250"/>
            <a:ext cx="15875" cy="79375"/>
          </a:xfrm>
          <a:custGeom>
            <a:avLst/>
            <a:gdLst/>
            <a:ahLst/>
            <a:cxnLst/>
            <a:rect l="l" t="t" r="r" b="b"/>
            <a:pathLst>
              <a:path w="15875" h="79375">
                <a:moveTo>
                  <a:pt x="0" y="0"/>
                </a:moveTo>
                <a:lnTo>
                  <a:pt x="15875" y="0"/>
                </a:lnTo>
                <a:lnTo>
                  <a:pt x="15875" y="79375"/>
                </a:lnTo>
                <a:lnTo>
                  <a:pt x="0" y="79375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5511800" y="2698750"/>
            <a:ext cx="1508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4fa4737 - 功能完善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1303000" y="2698750"/>
            <a:ext cx="571500" cy="222250"/>
          </a:xfrm>
          <a:custGeom>
            <a:avLst/>
            <a:gdLst/>
            <a:ahLst/>
            <a:cxnLst/>
            <a:rect l="l" t="t" r="r" b="b"/>
            <a:pathLst>
              <a:path w="571500" h="222250">
                <a:moveTo>
                  <a:pt x="31751" y="0"/>
                </a:moveTo>
                <a:lnTo>
                  <a:pt x="539749" y="0"/>
                </a:lnTo>
                <a:cubicBezTo>
                  <a:pt x="557285" y="0"/>
                  <a:pt x="571500" y="14215"/>
                  <a:pt x="571500" y="31751"/>
                </a:cubicBezTo>
                <a:lnTo>
                  <a:pt x="571500" y="190499"/>
                </a:lnTo>
                <a:cubicBezTo>
                  <a:pt x="571500" y="208035"/>
                  <a:pt x="557285" y="222250"/>
                  <a:pt x="53974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11303000" y="2698750"/>
            <a:ext cx="627063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权限管理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511800" y="2984500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教学秘书教师和课程管理功能，增强教学秘书权限，支持课程分配与管理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003800" y="33813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5146675" y="3508375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29766" y="63500"/>
                </a:moveTo>
                <a:cubicBezTo>
                  <a:pt x="26467" y="63500"/>
                  <a:pt x="23812" y="66154"/>
                  <a:pt x="23812" y="69453"/>
                </a:cubicBezTo>
                <a:cubicBezTo>
                  <a:pt x="23812" y="72752"/>
                  <a:pt x="26467" y="75406"/>
                  <a:pt x="29766" y="75406"/>
                </a:cubicBezTo>
                <a:lnTo>
                  <a:pt x="65484" y="75406"/>
                </a:lnTo>
                <a:cubicBezTo>
                  <a:pt x="68783" y="75406"/>
                  <a:pt x="71438" y="72752"/>
                  <a:pt x="71438" y="69453"/>
                </a:cubicBezTo>
                <a:cubicBezTo>
                  <a:pt x="71438" y="66154"/>
                  <a:pt x="68783" y="63500"/>
                  <a:pt x="65484" y="63500"/>
                </a:cubicBezTo>
                <a:lnTo>
                  <a:pt x="29766" y="63500"/>
                </a:lnTo>
                <a:close/>
                <a:moveTo>
                  <a:pt x="29766" y="87313"/>
                </a:moveTo>
                <a:cubicBezTo>
                  <a:pt x="26467" y="87313"/>
                  <a:pt x="23812" y="89967"/>
                  <a:pt x="23812" y="93266"/>
                </a:cubicBezTo>
                <a:cubicBezTo>
                  <a:pt x="23812" y="96565"/>
                  <a:pt x="26467" y="99219"/>
                  <a:pt x="29766" y="99219"/>
                </a:cubicBezTo>
                <a:lnTo>
                  <a:pt x="65484" y="99219"/>
                </a:lnTo>
                <a:cubicBezTo>
                  <a:pt x="68783" y="99219"/>
                  <a:pt x="71438" y="96565"/>
                  <a:pt x="71438" y="93266"/>
                </a:cubicBezTo>
                <a:cubicBezTo>
                  <a:pt x="71438" y="89967"/>
                  <a:pt x="68783" y="87313"/>
                  <a:pt x="65484" y="87313"/>
                </a:cubicBezTo>
                <a:lnTo>
                  <a:pt x="29766" y="87313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5" name="Shape 63"/>
          <p:cNvSpPr/>
          <p:nvPr/>
        </p:nvSpPr>
        <p:spPr>
          <a:xfrm>
            <a:off x="5186363" y="3825875"/>
            <a:ext cx="15875" cy="79375"/>
          </a:xfrm>
          <a:custGeom>
            <a:avLst/>
            <a:gdLst/>
            <a:ahLst/>
            <a:cxnLst/>
            <a:rect l="l" t="t" r="r" b="b"/>
            <a:pathLst>
              <a:path w="15875" h="79375">
                <a:moveTo>
                  <a:pt x="0" y="0"/>
                </a:moveTo>
                <a:lnTo>
                  <a:pt x="15875" y="0"/>
                </a:lnTo>
                <a:lnTo>
                  <a:pt x="15875" y="79375"/>
                </a:lnTo>
                <a:lnTo>
                  <a:pt x="0" y="79375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5511800" y="3381375"/>
            <a:ext cx="1531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5c884fc - 报表功能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303000" y="3381375"/>
            <a:ext cx="571500" cy="222250"/>
          </a:xfrm>
          <a:custGeom>
            <a:avLst/>
            <a:gdLst/>
            <a:ahLst/>
            <a:cxnLst/>
            <a:rect l="l" t="t" r="r" b="b"/>
            <a:pathLst>
              <a:path w="571500" h="222250">
                <a:moveTo>
                  <a:pt x="31751" y="0"/>
                </a:moveTo>
                <a:lnTo>
                  <a:pt x="539749" y="0"/>
                </a:lnTo>
                <a:cubicBezTo>
                  <a:pt x="557285" y="0"/>
                  <a:pt x="571500" y="14215"/>
                  <a:pt x="571500" y="31751"/>
                </a:cubicBezTo>
                <a:lnTo>
                  <a:pt x="571500" y="190499"/>
                </a:lnTo>
                <a:cubicBezTo>
                  <a:pt x="571500" y="208035"/>
                  <a:pt x="557285" y="222250"/>
                  <a:pt x="53974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11303000" y="3381375"/>
            <a:ext cx="627063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报表生成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5511800" y="3667125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报告生成和选课审批功能，实现数据统计报表生成，支持选课审批流程，完整实现教学秘书权限管理功能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5003800" y="406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71" name="Shape 69"/>
          <p:cNvSpPr/>
          <p:nvPr/>
        </p:nvSpPr>
        <p:spPr>
          <a:xfrm>
            <a:off x="5130800" y="41910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33189" y="9004"/>
                </a:moveTo>
                <a:cubicBezTo>
                  <a:pt x="35892" y="10889"/>
                  <a:pt x="36537" y="14610"/>
                  <a:pt x="34652" y="17289"/>
                </a:cubicBezTo>
                <a:lnTo>
                  <a:pt x="20762" y="37133"/>
                </a:lnTo>
                <a:cubicBezTo>
                  <a:pt x="19745" y="38571"/>
                  <a:pt x="18157" y="39489"/>
                  <a:pt x="16396" y="39638"/>
                </a:cubicBezTo>
                <a:cubicBezTo>
                  <a:pt x="14635" y="39787"/>
                  <a:pt x="12898" y="39191"/>
                  <a:pt x="11658" y="37951"/>
                </a:cubicBezTo>
                <a:lnTo>
                  <a:pt x="1736" y="28029"/>
                </a:lnTo>
                <a:cubicBezTo>
                  <a:pt x="-571" y="25698"/>
                  <a:pt x="-571" y="21927"/>
                  <a:pt x="1736" y="19596"/>
                </a:cubicBezTo>
                <a:cubicBezTo>
                  <a:pt x="4043" y="17264"/>
                  <a:pt x="7838" y="17289"/>
                  <a:pt x="10170" y="19596"/>
                </a:cubicBezTo>
                <a:lnTo>
                  <a:pt x="15081" y="24507"/>
                </a:lnTo>
                <a:lnTo>
                  <a:pt x="24904" y="10468"/>
                </a:lnTo>
                <a:cubicBezTo>
                  <a:pt x="26789" y="7764"/>
                  <a:pt x="30510" y="7119"/>
                  <a:pt x="33189" y="9004"/>
                </a:cubicBezTo>
                <a:close/>
                <a:moveTo>
                  <a:pt x="33189" y="48692"/>
                </a:moveTo>
                <a:cubicBezTo>
                  <a:pt x="35892" y="50577"/>
                  <a:pt x="36537" y="54297"/>
                  <a:pt x="34652" y="56976"/>
                </a:cubicBezTo>
                <a:lnTo>
                  <a:pt x="20762" y="76820"/>
                </a:lnTo>
                <a:cubicBezTo>
                  <a:pt x="19745" y="78259"/>
                  <a:pt x="18157" y="79177"/>
                  <a:pt x="16396" y="79325"/>
                </a:cubicBezTo>
                <a:cubicBezTo>
                  <a:pt x="14635" y="79474"/>
                  <a:pt x="12898" y="78879"/>
                  <a:pt x="11658" y="77639"/>
                </a:cubicBezTo>
                <a:lnTo>
                  <a:pt x="1736" y="67717"/>
                </a:lnTo>
                <a:cubicBezTo>
                  <a:pt x="-595" y="65385"/>
                  <a:pt x="-595" y="61615"/>
                  <a:pt x="1736" y="59308"/>
                </a:cubicBezTo>
                <a:cubicBezTo>
                  <a:pt x="4068" y="57001"/>
                  <a:pt x="7838" y="56976"/>
                  <a:pt x="10145" y="59308"/>
                </a:cubicBezTo>
                <a:lnTo>
                  <a:pt x="15056" y="64219"/>
                </a:lnTo>
                <a:lnTo>
                  <a:pt x="24879" y="50180"/>
                </a:lnTo>
                <a:cubicBezTo>
                  <a:pt x="26764" y="47476"/>
                  <a:pt x="30485" y="46831"/>
                  <a:pt x="33164" y="48716"/>
                </a:cubicBezTo>
                <a:close/>
                <a:moveTo>
                  <a:pt x="55563" y="23812"/>
                </a:moveTo>
                <a:cubicBezTo>
                  <a:pt x="55563" y="19422"/>
                  <a:pt x="59110" y="15875"/>
                  <a:pt x="63500" y="15875"/>
                </a:cubicBezTo>
                <a:lnTo>
                  <a:pt x="119063" y="15875"/>
                </a:lnTo>
                <a:cubicBezTo>
                  <a:pt x="123453" y="15875"/>
                  <a:pt x="127000" y="19422"/>
                  <a:pt x="127000" y="23812"/>
                </a:cubicBezTo>
                <a:cubicBezTo>
                  <a:pt x="127000" y="28203"/>
                  <a:pt x="123453" y="31750"/>
                  <a:pt x="119063" y="31750"/>
                </a:cubicBezTo>
                <a:lnTo>
                  <a:pt x="63500" y="31750"/>
                </a:lnTo>
                <a:cubicBezTo>
                  <a:pt x="59110" y="31750"/>
                  <a:pt x="55563" y="28203"/>
                  <a:pt x="55563" y="23812"/>
                </a:cubicBezTo>
                <a:close/>
                <a:moveTo>
                  <a:pt x="55563" y="63500"/>
                </a:moveTo>
                <a:cubicBezTo>
                  <a:pt x="55563" y="59110"/>
                  <a:pt x="59110" y="55563"/>
                  <a:pt x="63500" y="55563"/>
                </a:cubicBezTo>
                <a:lnTo>
                  <a:pt x="119063" y="55563"/>
                </a:lnTo>
                <a:cubicBezTo>
                  <a:pt x="123453" y="55563"/>
                  <a:pt x="127000" y="59110"/>
                  <a:pt x="127000" y="63500"/>
                </a:cubicBezTo>
                <a:cubicBezTo>
                  <a:pt x="127000" y="67890"/>
                  <a:pt x="123453" y="71438"/>
                  <a:pt x="119063" y="71438"/>
                </a:cubicBezTo>
                <a:lnTo>
                  <a:pt x="63500" y="71438"/>
                </a:lnTo>
                <a:cubicBezTo>
                  <a:pt x="59110" y="71438"/>
                  <a:pt x="55563" y="67890"/>
                  <a:pt x="55563" y="63500"/>
                </a:cubicBezTo>
                <a:close/>
                <a:moveTo>
                  <a:pt x="39688" y="103188"/>
                </a:moveTo>
                <a:cubicBezTo>
                  <a:pt x="39688" y="98797"/>
                  <a:pt x="43235" y="95250"/>
                  <a:pt x="47625" y="95250"/>
                </a:cubicBezTo>
                <a:lnTo>
                  <a:pt x="119063" y="95250"/>
                </a:lnTo>
                <a:cubicBezTo>
                  <a:pt x="123453" y="95250"/>
                  <a:pt x="127000" y="98797"/>
                  <a:pt x="127000" y="103188"/>
                </a:cubicBezTo>
                <a:cubicBezTo>
                  <a:pt x="127000" y="107578"/>
                  <a:pt x="123453" y="111125"/>
                  <a:pt x="119063" y="111125"/>
                </a:cubicBezTo>
                <a:lnTo>
                  <a:pt x="47625" y="111125"/>
                </a:lnTo>
                <a:cubicBezTo>
                  <a:pt x="43235" y="111125"/>
                  <a:pt x="39688" y="107578"/>
                  <a:pt x="39688" y="103188"/>
                </a:cubicBezTo>
                <a:close/>
                <a:moveTo>
                  <a:pt x="15875" y="93266"/>
                </a:moveTo>
                <a:cubicBezTo>
                  <a:pt x="21351" y="93266"/>
                  <a:pt x="25797" y="97711"/>
                  <a:pt x="25797" y="103188"/>
                </a:cubicBezTo>
                <a:cubicBezTo>
                  <a:pt x="25797" y="108664"/>
                  <a:pt x="21351" y="113109"/>
                  <a:pt x="15875" y="113109"/>
                </a:cubicBezTo>
                <a:cubicBezTo>
                  <a:pt x="10399" y="113109"/>
                  <a:pt x="5953" y="108664"/>
                  <a:pt x="5953" y="103188"/>
                </a:cubicBezTo>
                <a:cubicBezTo>
                  <a:pt x="5953" y="97711"/>
                  <a:pt x="10399" y="93266"/>
                  <a:pt x="15875" y="9326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2" name="Shape 70"/>
          <p:cNvSpPr/>
          <p:nvPr/>
        </p:nvSpPr>
        <p:spPr>
          <a:xfrm>
            <a:off x="5186363" y="4508500"/>
            <a:ext cx="15875" cy="79375"/>
          </a:xfrm>
          <a:custGeom>
            <a:avLst/>
            <a:gdLst/>
            <a:ahLst/>
            <a:cxnLst/>
            <a:rect l="l" t="t" r="r" b="b"/>
            <a:pathLst>
              <a:path w="15875" h="79375">
                <a:moveTo>
                  <a:pt x="0" y="0"/>
                </a:moveTo>
                <a:lnTo>
                  <a:pt x="15875" y="0"/>
                </a:lnTo>
                <a:lnTo>
                  <a:pt x="15875" y="79375"/>
                </a:lnTo>
                <a:lnTo>
                  <a:pt x="0" y="79375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73" name="Text 71"/>
          <p:cNvSpPr/>
          <p:nvPr/>
        </p:nvSpPr>
        <p:spPr>
          <a:xfrm>
            <a:off x="5511800" y="4064000"/>
            <a:ext cx="1531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dbe2dc1 - 功能完善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11303000" y="4064000"/>
            <a:ext cx="571500" cy="222250"/>
          </a:xfrm>
          <a:custGeom>
            <a:avLst/>
            <a:gdLst/>
            <a:ahLst/>
            <a:cxnLst/>
            <a:rect l="l" t="t" r="r" b="b"/>
            <a:pathLst>
              <a:path w="571500" h="222250">
                <a:moveTo>
                  <a:pt x="31751" y="0"/>
                </a:moveTo>
                <a:lnTo>
                  <a:pt x="539749" y="0"/>
                </a:lnTo>
                <a:cubicBezTo>
                  <a:pt x="557285" y="0"/>
                  <a:pt x="571500" y="14215"/>
                  <a:pt x="571500" y="31751"/>
                </a:cubicBezTo>
                <a:lnTo>
                  <a:pt x="571500" y="190499"/>
                </a:lnTo>
                <a:cubicBezTo>
                  <a:pt x="571500" y="208035"/>
                  <a:pt x="557285" y="222250"/>
                  <a:pt x="53974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75" name="Text 73"/>
          <p:cNvSpPr/>
          <p:nvPr/>
        </p:nvSpPr>
        <p:spPr>
          <a:xfrm>
            <a:off x="11303000" y="4064000"/>
            <a:ext cx="627063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任务管理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5511800" y="4349750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教学任务管理功能，实现教学任务的增删改查，支持状态跟踪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5003800" y="4746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78" name="Shape 76"/>
          <p:cNvSpPr/>
          <p:nvPr/>
        </p:nvSpPr>
        <p:spPr>
          <a:xfrm>
            <a:off x="5130800" y="48736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0" y="19844"/>
                </a:moveTo>
                <a:cubicBezTo>
                  <a:pt x="0" y="13271"/>
                  <a:pt x="5333" y="7938"/>
                  <a:pt x="11906" y="7938"/>
                </a:cubicBezTo>
                <a:lnTo>
                  <a:pt x="35719" y="7938"/>
                </a:lnTo>
                <a:cubicBezTo>
                  <a:pt x="42292" y="7938"/>
                  <a:pt x="47625" y="13271"/>
                  <a:pt x="47625" y="19844"/>
                </a:cubicBezTo>
                <a:lnTo>
                  <a:pt x="47625" y="23812"/>
                </a:lnTo>
                <a:lnTo>
                  <a:pt x="79375" y="23812"/>
                </a:lnTo>
                <a:lnTo>
                  <a:pt x="79375" y="19844"/>
                </a:lnTo>
                <a:cubicBezTo>
                  <a:pt x="79375" y="13271"/>
                  <a:pt x="84708" y="7938"/>
                  <a:pt x="91281" y="7938"/>
                </a:cubicBezTo>
                <a:lnTo>
                  <a:pt x="115094" y="7938"/>
                </a:lnTo>
                <a:cubicBezTo>
                  <a:pt x="121667" y="7938"/>
                  <a:pt x="127000" y="13271"/>
                  <a:pt x="127000" y="19844"/>
                </a:cubicBezTo>
                <a:lnTo>
                  <a:pt x="127000" y="43656"/>
                </a:lnTo>
                <a:cubicBezTo>
                  <a:pt x="127000" y="50229"/>
                  <a:pt x="121667" y="55563"/>
                  <a:pt x="115094" y="55563"/>
                </a:cubicBezTo>
                <a:lnTo>
                  <a:pt x="91281" y="55563"/>
                </a:lnTo>
                <a:cubicBezTo>
                  <a:pt x="84708" y="55563"/>
                  <a:pt x="79375" y="50229"/>
                  <a:pt x="79375" y="43656"/>
                </a:cubicBezTo>
                <a:lnTo>
                  <a:pt x="79375" y="39688"/>
                </a:lnTo>
                <a:lnTo>
                  <a:pt x="47625" y="39688"/>
                </a:lnTo>
                <a:lnTo>
                  <a:pt x="47625" y="43656"/>
                </a:lnTo>
                <a:cubicBezTo>
                  <a:pt x="47625" y="45467"/>
                  <a:pt x="47203" y="47203"/>
                  <a:pt x="46484" y="48741"/>
                </a:cubicBezTo>
                <a:lnTo>
                  <a:pt x="63500" y="71438"/>
                </a:lnTo>
                <a:lnTo>
                  <a:pt x="83344" y="71438"/>
                </a:lnTo>
                <a:cubicBezTo>
                  <a:pt x="89917" y="71438"/>
                  <a:pt x="95250" y="76771"/>
                  <a:pt x="95250" y="83344"/>
                </a:cubicBezTo>
                <a:lnTo>
                  <a:pt x="95250" y="107156"/>
                </a:lnTo>
                <a:cubicBezTo>
                  <a:pt x="95250" y="113729"/>
                  <a:pt x="89917" y="119063"/>
                  <a:pt x="83344" y="119063"/>
                </a:cubicBezTo>
                <a:lnTo>
                  <a:pt x="59531" y="119063"/>
                </a:lnTo>
                <a:cubicBezTo>
                  <a:pt x="52958" y="119063"/>
                  <a:pt x="47625" y="113729"/>
                  <a:pt x="47625" y="107156"/>
                </a:cubicBezTo>
                <a:lnTo>
                  <a:pt x="47625" y="83344"/>
                </a:lnTo>
                <a:cubicBezTo>
                  <a:pt x="47625" y="81533"/>
                  <a:pt x="48047" y="79797"/>
                  <a:pt x="48766" y="78259"/>
                </a:cubicBezTo>
                <a:lnTo>
                  <a:pt x="31750" y="55563"/>
                </a:lnTo>
                <a:lnTo>
                  <a:pt x="11906" y="55563"/>
                </a:lnTo>
                <a:cubicBezTo>
                  <a:pt x="5333" y="55563"/>
                  <a:pt x="0" y="50229"/>
                  <a:pt x="0" y="43656"/>
                </a:cubicBezTo>
                <a:lnTo>
                  <a:pt x="0" y="19844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9" name="Text 77"/>
          <p:cNvSpPr/>
          <p:nvPr/>
        </p:nvSpPr>
        <p:spPr>
          <a:xfrm>
            <a:off x="5511800" y="4746625"/>
            <a:ext cx="152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36fcc39 - 架构集成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11191875" y="4746625"/>
            <a:ext cx="682625" cy="222250"/>
          </a:xfrm>
          <a:custGeom>
            <a:avLst/>
            <a:gdLst/>
            <a:ahLst/>
            <a:cxnLst/>
            <a:rect l="l" t="t" r="r" b="b"/>
            <a:pathLst>
              <a:path w="682625" h="222250">
                <a:moveTo>
                  <a:pt x="31751" y="0"/>
                </a:moveTo>
                <a:lnTo>
                  <a:pt x="650874" y="0"/>
                </a:lnTo>
                <a:cubicBezTo>
                  <a:pt x="668410" y="0"/>
                  <a:pt x="682625" y="14215"/>
                  <a:pt x="682625" y="31751"/>
                </a:cubicBezTo>
                <a:lnTo>
                  <a:pt x="682625" y="190499"/>
                </a:lnTo>
                <a:cubicBezTo>
                  <a:pt x="682625" y="208035"/>
                  <a:pt x="668410" y="222250"/>
                  <a:pt x="650874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81" name="Text 79"/>
          <p:cNvSpPr/>
          <p:nvPr/>
        </p:nvSpPr>
        <p:spPr>
          <a:xfrm>
            <a:off x="11191875" y="4746625"/>
            <a:ext cx="738188" cy="22225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控制器集成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5511800" y="5032375"/>
            <a:ext cx="6429375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四层架构控制器集成，将业务逻辑集成到控制器层，实现架构完整性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364" y="346364"/>
            <a:ext cx="11707091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73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谢贤豪 - 开发心得与成长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6364" y="831273"/>
            <a:ext cx="11585864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Personal Reflections and Growth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6364" y="1177636"/>
            <a:ext cx="831273" cy="34636"/>
          </a:xfrm>
          <a:custGeom>
            <a:avLst/>
            <a:gdLst/>
            <a:ahLst/>
            <a:cxnLst/>
            <a:rect l="l" t="t" r="r" b="b"/>
            <a:pathLst>
              <a:path w="831273" h="34636">
                <a:moveTo>
                  <a:pt x="0" y="0"/>
                </a:moveTo>
                <a:lnTo>
                  <a:pt x="831273" y="0"/>
                </a:lnTo>
                <a:lnTo>
                  <a:pt x="831273" y="34636"/>
                </a:lnTo>
                <a:lnTo>
                  <a:pt x="0" y="34636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98318" y="1385455"/>
            <a:ext cx="155864" cy="207818"/>
          </a:xfrm>
          <a:custGeom>
            <a:avLst/>
            <a:gdLst/>
            <a:ahLst/>
            <a:cxnLst/>
            <a:rect l="l" t="t" r="r" b="b"/>
            <a:pathLst>
              <a:path w="155864" h="207818">
                <a:moveTo>
                  <a:pt x="118887" y="155864"/>
                </a:moveTo>
                <a:cubicBezTo>
                  <a:pt x="121850" y="146812"/>
                  <a:pt x="127776" y="138613"/>
                  <a:pt x="134473" y="131551"/>
                </a:cubicBezTo>
                <a:cubicBezTo>
                  <a:pt x="147746" y="117588"/>
                  <a:pt x="155864" y="98714"/>
                  <a:pt x="155864" y="77932"/>
                </a:cubicBezTo>
                <a:cubicBezTo>
                  <a:pt x="155864" y="34907"/>
                  <a:pt x="120957" y="0"/>
                  <a:pt x="77932" y="0"/>
                </a:cubicBezTo>
                <a:cubicBezTo>
                  <a:pt x="34907" y="0"/>
                  <a:pt x="0" y="34907"/>
                  <a:pt x="0" y="77932"/>
                </a:cubicBezTo>
                <a:cubicBezTo>
                  <a:pt x="0" y="98714"/>
                  <a:pt x="8118" y="117588"/>
                  <a:pt x="21391" y="131551"/>
                </a:cubicBezTo>
                <a:cubicBezTo>
                  <a:pt x="28088" y="138613"/>
                  <a:pt x="34055" y="146812"/>
                  <a:pt x="36977" y="155864"/>
                </a:cubicBezTo>
                <a:lnTo>
                  <a:pt x="118846" y="155864"/>
                </a:lnTo>
                <a:close/>
                <a:moveTo>
                  <a:pt x="116898" y="175347"/>
                </a:moveTo>
                <a:lnTo>
                  <a:pt x="38966" y="175347"/>
                </a:lnTo>
                <a:lnTo>
                  <a:pt x="38966" y="181841"/>
                </a:lnTo>
                <a:cubicBezTo>
                  <a:pt x="38966" y="199781"/>
                  <a:pt x="53497" y="214312"/>
                  <a:pt x="71438" y="214312"/>
                </a:cubicBezTo>
                <a:lnTo>
                  <a:pt x="84426" y="214312"/>
                </a:lnTo>
                <a:cubicBezTo>
                  <a:pt x="102367" y="214312"/>
                  <a:pt x="116898" y="199781"/>
                  <a:pt x="116898" y="181841"/>
                </a:cubicBezTo>
                <a:lnTo>
                  <a:pt x="116898" y="175347"/>
                </a:lnTo>
                <a:close/>
                <a:moveTo>
                  <a:pt x="74685" y="45460"/>
                </a:moveTo>
                <a:cubicBezTo>
                  <a:pt x="58530" y="45460"/>
                  <a:pt x="45460" y="58530"/>
                  <a:pt x="45460" y="74685"/>
                </a:cubicBezTo>
                <a:cubicBezTo>
                  <a:pt x="45460" y="80083"/>
                  <a:pt x="41117" y="84426"/>
                  <a:pt x="35719" y="84426"/>
                </a:cubicBezTo>
                <a:cubicBezTo>
                  <a:pt x="30320" y="84426"/>
                  <a:pt x="25977" y="80083"/>
                  <a:pt x="25977" y="74685"/>
                </a:cubicBezTo>
                <a:cubicBezTo>
                  <a:pt x="25977" y="47774"/>
                  <a:pt x="47774" y="25977"/>
                  <a:pt x="74685" y="25977"/>
                </a:cubicBezTo>
                <a:cubicBezTo>
                  <a:pt x="80083" y="25977"/>
                  <a:pt x="84426" y="30320"/>
                  <a:pt x="84426" y="35719"/>
                </a:cubicBezTo>
                <a:cubicBezTo>
                  <a:pt x="84426" y="41117"/>
                  <a:pt x="80083" y="45460"/>
                  <a:pt x="74685" y="4546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06136" y="1350818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技术收获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3682" y="1766455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Shape 6"/>
          <p:cNvSpPr/>
          <p:nvPr/>
        </p:nvSpPr>
        <p:spPr>
          <a:xfrm>
            <a:off x="575830" y="1905000"/>
            <a:ext cx="173182" cy="173182"/>
          </a:xfrm>
          <a:custGeom>
            <a:avLst/>
            <a:gdLst/>
            <a:ahLst/>
            <a:cxnLst/>
            <a:rect l="l" t="t" r="r" b="b"/>
            <a:pathLst>
              <a:path w="173182" h="173182">
                <a:moveTo>
                  <a:pt x="67649" y="16236"/>
                </a:moveTo>
                <a:lnTo>
                  <a:pt x="105533" y="16236"/>
                </a:lnTo>
                <a:cubicBezTo>
                  <a:pt x="107021" y="16236"/>
                  <a:pt x="108239" y="17453"/>
                  <a:pt x="108239" y="18942"/>
                </a:cubicBezTo>
                <a:lnTo>
                  <a:pt x="108239" y="32472"/>
                </a:lnTo>
                <a:lnTo>
                  <a:pt x="64943" y="32472"/>
                </a:lnTo>
                <a:lnTo>
                  <a:pt x="64943" y="18942"/>
                </a:lnTo>
                <a:cubicBezTo>
                  <a:pt x="64943" y="17453"/>
                  <a:pt x="66161" y="16236"/>
                  <a:pt x="67649" y="16236"/>
                </a:cubicBezTo>
                <a:close/>
                <a:moveTo>
                  <a:pt x="48707" y="18942"/>
                </a:moveTo>
                <a:lnTo>
                  <a:pt x="48707" y="32472"/>
                </a:lnTo>
                <a:lnTo>
                  <a:pt x="21648" y="32472"/>
                </a:lnTo>
                <a:cubicBezTo>
                  <a:pt x="9708" y="32472"/>
                  <a:pt x="0" y="42179"/>
                  <a:pt x="0" y="54119"/>
                </a:cubicBezTo>
                <a:lnTo>
                  <a:pt x="0" y="86591"/>
                </a:lnTo>
                <a:lnTo>
                  <a:pt x="173182" y="86591"/>
                </a:lnTo>
                <a:lnTo>
                  <a:pt x="173182" y="54119"/>
                </a:lnTo>
                <a:cubicBezTo>
                  <a:pt x="173182" y="42179"/>
                  <a:pt x="163474" y="32472"/>
                  <a:pt x="151534" y="32472"/>
                </a:cubicBezTo>
                <a:lnTo>
                  <a:pt x="124474" y="32472"/>
                </a:lnTo>
                <a:lnTo>
                  <a:pt x="124474" y="18942"/>
                </a:lnTo>
                <a:cubicBezTo>
                  <a:pt x="124474" y="8490"/>
                  <a:pt x="115984" y="0"/>
                  <a:pt x="105533" y="0"/>
                </a:cubicBezTo>
                <a:lnTo>
                  <a:pt x="67649" y="0"/>
                </a:lnTo>
                <a:cubicBezTo>
                  <a:pt x="57197" y="0"/>
                  <a:pt x="48707" y="8490"/>
                  <a:pt x="48707" y="18942"/>
                </a:cubicBezTo>
                <a:close/>
                <a:moveTo>
                  <a:pt x="173182" y="102827"/>
                </a:moveTo>
                <a:lnTo>
                  <a:pt x="108239" y="102827"/>
                </a:lnTo>
                <a:lnTo>
                  <a:pt x="108239" y="108239"/>
                </a:lnTo>
                <a:cubicBezTo>
                  <a:pt x="108239" y="114226"/>
                  <a:pt x="103402" y="119063"/>
                  <a:pt x="97415" y="119063"/>
                </a:cubicBezTo>
                <a:lnTo>
                  <a:pt x="75767" y="119063"/>
                </a:lnTo>
                <a:cubicBezTo>
                  <a:pt x="69780" y="119063"/>
                  <a:pt x="64943" y="114226"/>
                  <a:pt x="64943" y="108239"/>
                </a:cubicBezTo>
                <a:lnTo>
                  <a:pt x="64943" y="102827"/>
                </a:lnTo>
                <a:lnTo>
                  <a:pt x="0" y="102827"/>
                </a:lnTo>
                <a:lnTo>
                  <a:pt x="0" y="140710"/>
                </a:lnTo>
                <a:cubicBezTo>
                  <a:pt x="0" y="152650"/>
                  <a:pt x="9708" y="162358"/>
                  <a:pt x="21648" y="162358"/>
                </a:cubicBezTo>
                <a:lnTo>
                  <a:pt x="151534" y="162358"/>
                </a:lnTo>
                <a:cubicBezTo>
                  <a:pt x="163474" y="162358"/>
                  <a:pt x="173182" y="152650"/>
                  <a:pt x="173182" y="140710"/>
                </a:cubicBezTo>
                <a:lnTo>
                  <a:pt x="173182" y="102827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9" name="Text 7"/>
          <p:cNvSpPr/>
          <p:nvPr/>
        </p:nvSpPr>
        <p:spPr>
          <a:xfrm>
            <a:off x="874568" y="1870364"/>
            <a:ext cx="167120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理解教学管理业务逻辑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4182" y="2182091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通过深入分析教务管理系统的业务需求，全面理解了教学秘书、教师、学生等不同角色的工作流程和权限要求，学会了如何将现实业务转化为系统设计。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3682" y="2840182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2" name="Shape 10"/>
          <p:cNvSpPr/>
          <p:nvPr/>
        </p:nvSpPr>
        <p:spPr>
          <a:xfrm>
            <a:off x="554182" y="2978727"/>
            <a:ext cx="216477" cy="173182"/>
          </a:xfrm>
          <a:custGeom>
            <a:avLst/>
            <a:gdLst/>
            <a:ahLst/>
            <a:cxnLst/>
            <a:rect l="l" t="t" r="r" b="b"/>
            <a:pathLst>
              <a:path w="216477" h="173182">
                <a:moveTo>
                  <a:pt x="151534" y="21648"/>
                </a:moveTo>
                <a:cubicBezTo>
                  <a:pt x="187388" y="21648"/>
                  <a:pt x="216477" y="50737"/>
                  <a:pt x="216477" y="86591"/>
                </a:cubicBezTo>
                <a:cubicBezTo>
                  <a:pt x="216477" y="122445"/>
                  <a:pt x="187388" y="151534"/>
                  <a:pt x="151534" y="151534"/>
                </a:cubicBezTo>
                <a:lnTo>
                  <a:pt x="64943" y="151534"/>
                </a:lnTo>
                <a:cubicBezTo>
                  <a:pt x="29089" y="151534"/>
                  <a:pt x="0" y="122445"/>
                  <a:pt x="0" y="86591"/>
                </a:cubicBezTo>
                <a:cubicBezTo>
                  <a:pt x="0" y="50737"/>
                  <a:pt x="29089" y="21648"/>
                  <a:pt x="64943" y="21648"/>
                </a:cubicBezTo>
                <a:lnTo>
                  <a:pt x="151534" y="21648"/>
                </a:lnTo>
                <a:close/>
                <a:moveTo>
                  <a:pt x="64943" y="59531"/>
                </a:moveTo>
                <a:cubicBezTo>
                  <a:pt x="60445" y="59531"/>
                  <a:pt x="56825" y="63150"/>
                  <a:pt x="56825" y="67649"/>
                </a:cubicBezTo>
                <a:lnTo>
                  <a:pt x="56825" y="78473"/>
                </a:lnTo>
                <a:lnTo>
                  <a:pt x="46001" y="78473"/>
                </a:lnTo>
                <a:cubicBezTo>
                  <a:pt x="41503" y="78473"/>
                  <a:pt x="37884" y="82092"/>
                  <a:pt x="37884" y="86591"/>
                </a:cubicBezTo>
                <a:cubicBezTo>
                  <a:pt x="37884" y="91090"/>
                  <a:pt x="41503" y="94709"/>
                  <a:pt x="46001" y="94709"/>
                </a:cubicBezTo>
                <a:lnTo>
                  <a:pt x="56825" y="94709"/>
                </a:lnTo>
                <a:lnTo>
                  <a:pt x="56825" y="105533"/>
                </a:lnTo>
                <a:cubicBezTo>
                  <a:pt x="56825" y="110031"/>
                  <a:pt x="60445" y="113651"/>
                  <a:pt x="64943" y="113651"/>
                </a:cubicBezTo>
                <a:cubicBezTo>
                  <a:pt x="69442" y="113651"/>
                  <a:pt x="73061" y="110031"/>
                  <a:pt x="73061" y="105533"/>
                </a:cubicBezTo>
                <a:lnTo>
                  <a:pt x="73061" y="94709"/>
                </a:lnTo>
                <a:lnTo>
                  <a:pt x="83885" y="94709"/>
                </a:lnTo>
                <a:cubicBezTo>
                  <a:pt x="88384" y="94709"/>
                  <a:pt x="92003" y="91090"/>
                  <a:pt x="92003" y="86591"/>
                </a:cubicBezTo>
                <a:cubicBezTo>
                  <a:pt x="92003" y="82092"/>
                  <a:pt x="88384" y="78473"/>
                  <a:pt x="83885" y="78473"/>
                </a:cubicBezTo>
                <a:lnTo>
                  <a:pt x="73061" y="78473"/>
                </a:lnTo>
                <a:lnTo>
                  <a:pt x="73061" y="67649"/>
                </a:lnTo>
                <a:cubicBezTo>
                  <a:pt x="73061" y="63150"/>
                  <a:pt x="69442" y="59531"/>
                  <a:pt x="64943" y="59531"/>
                </a:cubicBezTo>
                <a:close/>
                <a:moveTo>
                  <a:pt x="146122" y="92003"/>
                </a:moveTo>
                <a:cubicBezTo>
                  <a:pt x="140148" y="92003"/>
                  <a:pt x="135298" y="96853"/>
                  <a:pt x="135298" y="102827"/>
                </a:cubicBezTo>
                <a:cubicBezTo>
                  <a:pt x="135298" y="108801"/>
                  <a:pt x="140148" y="113651"/>
                  <a:pt x="146122" y="113651"/>
                </a:cubicBezTo>
                <a:cubicBezTo>
                  <a:pt x="152096" y="113651"/>
                  <a:pt x="156946" y="108801"/>
                  <a:pt x="156946" y="102827"/>
                </a:cubicBezTo>
                <a:cubicBezTo>
                  <a:pt x="156946" y="96853"/>
                  <a:pt x="152096" y="92003"/>
                  <a:pt x="146122" y="92003"/>
                </a:cubicBezTo>
                <a:close/>
                <a:moveTo>
                  <a:pt x="167770" y="59531"/>
                </a:moveTo>
                <a:cubicBezTo>
                  <a:pt x="161796" y="59531"/>
                  <a:pt x="156946" y="64381"/>
                  <a:pt x="156946" y="70355"/>
                </a:cubicBezTo>
                <a:cubicBezTo>
                  <a:pt x="156946" y="76329"/>
                  <a:pt x="161796" y="81179"/>
                  <a:pt x="167770" y="81179"/>
                </a:cubicBezTo>
                <a:cubicBezTo>
                  <a:pt x="173744" y="81179"/>
                  <a:pt x="178594" y="76329"/>
                  <a:pt x="178594" y="70355"/>
                </a:cubicBezTo>
                <a:cubicBezTo>
                  <a:pt x="178594" y="64381"/>
                  <a:pt x="173744" y="59531"/>
                  <a:pt x="167770" y="59531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874568" y="2944091"/>
            <a:ext cx="1506682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掌握控制器设计模式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4182" y="3255818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在实践中掌握了控制器层的设计方法，学会了如何协调表现层与领域层，实现业务逻辑的有效解耦，确保系统的可维护性和扩展性。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63682" y="3913909"/>
            <a:ext cx="34636" cy="969818"/>
          </a:xfrm>
          <a:custGeom>
            <a:avLst/>
            <a:gdLst/>
            <a:ahLst/>
            <a:cxnLst/>
            <a:rect l="l" t="t" r="r" b="b"/>
            <a:pathLst>
              <a:path w="34636" h="969818">
                <a:moveTo>
                  <a:pt x="0" y="0"/>
                </a:moveTo>
                <a:lnTo>
                  <a:pt x="34636" y="0"/>
                </a:lnTo>
                <a:lnTo>
                  <a:pt x="34636" y="969818"/>
                </a:lnTo>
                <a:lnTo>
                  <a:pt x="0" y="969818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6" name="Shape 14"/>
          <p:cNvSpPr/>
          <p:nvPr/>
        </p:nvSpPr>
        <p:spPr>
          <a:xfrm>
            <a:off x="575830" y="4052455"/>
            <a:ext cx="173182" cy="173182"/>
          </a:xfrm>
          <a:custGeom>
            <a:avLst/>
            <a:gdLst/>
            <a:ahLst/>
            <a:cxnLst/>
            <a:rect l="l" t="t" r="r" b="b"/>
            <a:pathLst>
              <a:path w="173182" h="173182">
                <a:moveTo>
                  <a:pt x="64943" y="21648"/>
                </a:moveTo>
                <a:cubicBezTo>
                  <a:pt x="64943" y="15661"/>
                  <a:pt x="69780" y="10824"/>
                  <a:pt x="75767" y="10824"/>
                </a:cubicBezTo>
                <a:lnTo>
                  <a:pt x="97415" y="10824"/>
                </a:lnTo>
                <a:cubicBezTo>
                  <a:pt x="103402" y="10824"/>
                  <a:pt x="108239" y="15661"/>
                  <a:pt x="108239" y="21648"/>
                </a:cubicBezTo>
                <a:lnTo>
                  <a:pt x="108239" y="43295"/>
                </a:lnTo>
                <a:cubicBezTo>
                  <a:pt x="108239" y="49282"/>
                  <a:pt x="103402" y="54119"/>
                  <a:pt x="97415" y="54119"/>
                </a:cubicBezTo>
                <a:lnTo>
                  <a:pt x="94709" y="54119"/>
                </a:lnTo>
                <a:lnTo>
                  <a:pt x="94709" y="75767"/>
                </a:lnTo>
                <a:lnTo>
                  <a:pt x="135298" y="75767"/>
                </a:lnTo>
                <a:cubicBezTo>
                  <a:pt x="148760" y="75767"/>
                  <a:pt x="159652" y="86659"/>
                  <a:pt x="159652" y="100121"/>
                </a:cubicBezTo>
                <a:lnTo>
                  <a:pt x="159652" y="119063"/>
                </a:lnTo>
                <a:lnTo>
                  <a:pt x="162358" y="119063"/>
                </a:lnTo>
                <a:cubicBezTo>
                  <a:pt x="168345" y="119063"/>
                  <a:pt x="173182" y="123899"/>
                  <a:pt x="173182" y="129886"/>
                </a:cubicBezTo>
                <a:lnTo>
                  <a:pt x="173182" y="151534"/>
                </a:lnTo>
                <a:cubicBezTo>
                  <a:pt x="173182" y="157521"/>
                  <a:pt x="168345" y="162358"/>
                  <a:pt x="162358" y="162358"/>
                </a:cubicBezTo>
                <a:lnTo>
                  <a:pt x="140710" y="162358"/>
                </a:lnTo>
                <a:cubicBezTo>
                  <a:pt x="134723" y="162358"/>
                  <a:pt x="129886" y="157521"/>
                  <a:pt x="129886" y="151534"/>
                </a:cubicBezTo>
                <a:lnTo>
                  <a:pt x="129886" y="129886"/>
                </a:lnTo>
                <a:cubicBezTo>
                  <a:pt x="129886" y="123899"/>
                  <a:pt x="134723" y="119063"/>
                  <a:pt x="140710" y="119063"/>
                </a:cubicBezTo>
                <a:lnTo>
                  <a:pt x="143416" y="119063"/>
                </a:lnTo>
                <a:lnTo>
                  <a:pt x="143416" y="100121"/>
                </a:lnTo>
                <a:cubicBezTo>
                  <a:pt x="143416" y="95622"/>
                  <a:pt x="139797" y="92003"/>
                  <a:pt x="135298" y="92003"/>
                </a:cubicBezTo>
                <a:lnTo>
                  <a:pt x="94709" y="92003"/>
                </a:lnTo>
                <a:lnTo>
                  <a:pt x="94709" y="119063"/>
                </a:lnTo>
                <a:lnTo>
                  <a:pt x="97415" y="119063"/>
                </a:lnTo>
                <a:cubicBezTo>
                  <a:pt x="103402" y="119063"/>
                  <a:pt x="108239" y="123899"/>
                  <a:pt x="108239" y="129886"/>
                </a:cubicBezTo>
                <a:lnTo>
                  <a:pt x="108239" y="151534"/>
                </a:lnTo>
                <a:cubicBezTo>
                  <a:pt x="108239" y="157521"/>
                  <a:pt x="103402" y="162358"/>
                  <a:pt x="97415" y="162358"/>
                </a:cubicBezTo>
                <a:lnTo>
                  <a:pt x="75767" y="162358"/>
                </a:lnTo>
                <a:cubicBezTo>
                  <a:pt x="69780" y="162358"/>
                  <a:pt x="64943" y="157521"/>
                  <a:pt x="64943" y="151534"/>
                </a:cubicBezTo>
                <a:lnTo>
                  <a:pt x="64943" y="129886"/>
                </a:lnTo>
                <a:cubicBezTo>
                  <a:pt x="64943" y="123899"/>
                  <a:pt x="69780" y="119063"/>
                  <a:pt x="75767" y="119063"/>
                </a:cubicBezTo>
                <a:lnTo>
                  <a:pt x="78473" y="119063"/>
                </a:lnTo>
                <a:lnTo>
                  <a:pt x="78473" y="92003"/>
                </a:lnTo>
                <a:lnTo>
                  <a:pt x="37884" y="92003"/>
                </a:lnTo>
                <a:cubicBezTo>
                  <a:pt x="33385" y="92003"/>
                  <a:pt x="29766" y="95622"/>
                  <a:pt x="29766" y="100121"/>
                </a:cubicBezTo>
                <a:lnTo>
                  <a:pt x="29766" y="119063"/>
                </a:lnTo>
                <a:lnTo>
                  <a:pt x="32472" y="119063"/>
                </a:lnTo>
                <a:cubicBezTo>
                  <a:pt x="38459" y="119063"/>
                  <a:pt x="43295" y="123899"/>
                  <a:pt x="43295" y="129886"/>
                </a:cubicBezTo>
                <a:lnTo>
                  <a:pt x="43295" y="151534"/>
                </a:lnTo>
                <a:cubicBezTo>
                  <a:pt x="43295" y="157521"/>
                  <a:pt x="38459" y="162358"/>
                  <a:pt x="32472" y="162358"/>
                </a:cubicBezTo>
                <a:lnTo>
                  <a:pt x="10824" y="162358"/>
                </a:lnTo>
                <a:cubicBezTo>
                  <a:pt x="4837" y="162358"/>
                  <a:pt x="0" y="157521"/>
                  <a:pt x="0" y="151534"/>
                </a:cubicBezTo>
                <a:lnTo>
                  <a:pt x="0" y="129886"/>
                </a:lnTo>
                <a:cubicBezTo>
                  <a:pt x="0" y="123899"/>
                  <a:pt x="4837" y="119063"/>
                  <a:pt x="10824" y="119063"/>
                </a:cubicBezTo>
                <a:lnTo>
                  <a:pt x="13530" y="119063"/>
                </a:lnTo>
                <a:lnTo>
                  <a:pt x="13530" y="100121"/>
                </a:lnTo>
                <a:cubicBezTo>
                  <a:pt x="13530" y="86659"/>
                  <a:pt x="24421" y="75767"/>
                  <a:pt x="37884" y="75767"/>
                </a:cubicBezTo>
                <a:lnTo>
                  <a:pt x="78473" y="75767"/>
                </a:lnTo>
                <a:lnTo>
                  <a:pt x="78473" y="54119"/>
                </a:lnTo>
                <a:lnTo>
                  <a:pt x="75767" y="54119"/>
                </a:lnTo>
                <a:cubicBezTo>
                  <a:pt x="69780" y="54119"/>
                  <a:pt x="64943" y="49282"/>
                  <a:pt x="64943" y="43295"/>
                </a:cubicBezTo>
                <a:lnTo>
                  <a:pt x="64943" y="21648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7" name="Text 15"/>
          <p:cNvSpPr/>
          <p:nvPr/>
        </p:nvSpPr>
        <p:spPr>
          <a:xfrm>
            <a:off x="874568" y="4017818"/>
            <a:ext cx="1350818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提升业务建模能力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4182" y="4329545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学会了使用领域驱动设计(DDD)的思想进行业务建模，通过建立统一的领域语言，将复杂的教务管理业务分解为清晰的功能模块。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25886" y="1385455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104112" y="0"/>
                </a:moveTo>
                <a:cubicBezTo>
                  <a:pt x="110079" y="0"/>
                  <a:pt x="115558" y="3288"/>
                  <a:pt x="118400" y="8524"/>
                </a:cubicBezTo>
                <a:lnTo>
                  <a:pt x="206073" y="170882"/>
                </a:lnTo>
                <a:cubicBezTo>
                  <a:pt x="208792" y="175915"/>
                  <a:pt x="208671" y="182003"/>
                  <a:pt x="205748" y="186915"/>
                </a:cubicBezTo>
                <a:cubicBezTo>
                  <a:pt x="202826" y="191826"/>
                  <a:pt x="197508" y="194830"/>
                  <a:pt x="191826" y="194830"/>
                </a:cubicBezTo>
                <a:lnTo>
                  <a:pt x="16479" y="194830"/>
                </a:lnTo>
                <a:cubicBezTo>
                  <a:pt x="10756" y="194830"/>
                  <a:pt x="5480" y="191826"/>
                  <a:pt x="2557" y="186915"/>
                </a:cubicBezTo>
                <a:cubicBezTo>
                  <a:pt x="-365" y="182003"/>
                  <a:pt x="-487" y="175915"/>
                  <a:pt x="2232" y="170882"/>
                </a:cubicBezTo>
                <a:lnTo>
                  <a:pt x="89906" y="8524"/>
                </a:lnTo>
                <a:lnTo>
                  <a:pt x="91083" y="6657"/>
                </a:lnTo>
                <a:cubicBezTo>
                  <a:pt x="94046" y="2517"/>
                  <a:pt x="98876" y="0"/>
                  <a:pt x="104112" y="0"/>
                </a:cubicBezTo>
                <a:close/>
                <a:moveTo>
                  <a:pt x="69164" y="101433"/>
                </a:moveTo>
                <a:lnTo>
                  <a:pt x="80042" y="112311"/>
                </a:lnTo>
                <a:cubicBezTo>
                  <a:pt x="82559" y="114828"/>
                  <a:pt x="86699" y="114828"/>
                  <a:pt x="89216" y="112311"/>
                </a:cubicBezTo>
                <a:lnTo>
                  <a:pt x="106791" y="94736"/>
                </a:lnTo>
                <a:cubicBezTo>
                  <a:pt x="109226" y="92300"/>
                  <a:pt x="112514" y="90920"/>
                  <a:pt x="115964" y="90920"/>
                </a:cubicBezTo>
                <a:lnTo>
                  <a:pt x="133336" y="90920"/>
                </a:lnTo>
                <a:lnTo>
                  <a:pt x="104071" y="36733"/>
                </a:lnTo>
                <a:lnTo>
                  <a:pt x="69124" y="10143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6459682" y="1350818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挑战与突破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7227" y="1766455"/>
            <a:ext cx="34636" cy="1420091"/>
          </a:xfrm>
          <a:custGeom>
            <a:avLst/>
            <a:gdLst/>
            <a:ahLst/>
            <a:cxnLst/>
            <a:rect l="l" t="t" r="r" b="b"/>
            <a:pathLst>
              <a:path w="34636" h="1420091">
                <a:moveTo>
                  <a:pt x="0" y="0"/>
                </a:moveTo>
                <a:lnTo>
                  <a:pt x="34636" y="0"/>
                </a:lnTo>
                <a:lnTo>
                  <a:pt x="34636" y="1420091"/>
                </a:lnTo>
                <a:lnTo>
                  <a:pt x="0" y="1420091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2" name="Text 20"/>
          <p:cNvSpPr/>
          <p:nvPr/>
        </p:nvSpPr>
        <p:spPr>
          <a:xfrm>
            <a:off x="6407727" y="1835727"/>
            <a:ext cx="5515841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复杂业务逻辑梳理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07727" y="2147455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教学秘书模块涉及多角色权限管理、教学任务分配、选课审批等复杂业务流程，逻辑耦合度高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07727" y="2667000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采用领域驱动设计方法，建立清晰的业务边界，将复杂逻辑分解为独立的领域对象，实现职责分离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17227" y="3290455"/>
            <a:ext cx="34636" cy="1194955"/>
          </a:xfrm>
          <a:custGeom>
            <a:avLst/>
            <a:gdLst/>
            <a:ahLst/>
            <a:cxnLst/>
            <a:rect l="l" t="t" r="r" b="b"/>
            <a:pathLst>
              <a:path w="34636" h="1194955">
                <a:moveTo>
                  <a:pt x="0" y="0"/>
                </a:moveTo>
                <a:lnTo>
                  <a:pt x="34636" y="0"/>
                </a:lnTo>
                <a:lnTo>
                  <a:pt x="34636" y="1194955"/>
                </a:lnTo>
                <a:lnTo>
                  <a:pt x="0" y="1194955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6407727" y="3359727"/>
            <a:ext cx="5515841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控制器层与领域层协调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407727" y="3671455"/>
            <a:ext cx="55071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挑战：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如何在控制器层正确调用领域对象，避免业务逻辑泄露到控制器中，保持层次清晰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07727" y="3965864"/>
            <a:ext cx="55071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突破：</a:t>
            </a:r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学习设计模式，采用门面模式封装领域层，控制器只与门面交互，实现真正的四层架构解耦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25886" y="4693227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47368" y="13719"/>
                </a:moveTo>
                <a:cubicBezTo>
                  <a:pt x="49194" y="11243"/>
                  <a:pt x="52117" y="9741"/>
                  <a:pt x="55202" y="9741"/>
                </a:cubicBezTo>
                <a:lnTo>
                  <a:pt x="152616" y="9741"/>
                </a:lnTo>
                <a:cubicBezTo>
                  <a:pt x="155701" y="9741"/>
                  <a:pt x="158624" y="11203"/>
                  <a:pt x="160450" y="13719"/>
                </a:cubicBezTo>
                <a:lnTo>
                  <a:pt x="205910" y="75415"/>
                </a:lnTo>
                <a:cubicBezTo>
                  <a:pt x="208671" y="79150"/>
                  <a:pt x="208386" y="84304"/>
                  <a:pt x="205302" y="87754"/>
                </a:cubicBezTo>
                <a:lnTo>
                  <a:pt x="111134" y="191664"/>
                </a:lnTo>
                <a:cubicBezTo>
                  <a:pt x="109307" y="193693"/>
                  <a:pt x="106669" y="194870"/>
                  <a:pt x="103909" y="194870"/>
                </a:cubicBezTo>
                <a:cubicBezTo>
                  <a:pt x="101149" y="194870"/>
                  <a:pt x="98551" y="193693"/>
                  <a:pt x="96684" y="191664"/>
                </a:cubicBezTo>
                <a:lnTo>
                  <a:pt x="2517" y="87754"/>
                </a:lnTo>
                <a:cubicBezTo>
                  <a:pt x="-609" y="84304"/>
                  <a:pt x="-852" y="79150"/>
                  <a:pt x="1908" y="75415"/>
                </a:cubicBezTo>
                <a:lnTo>
                  <a:pt x="47368" y="13719"/>
                </a:lnTo>
                <a:close/>
                <a:moveTo>
                  <a:pt x="62995" y="29874"/>
                </a:moveTo>
                <a:cubicBezTo>
                  <a:pt x="61655" y="30889"/>
                  <a:pt x="61290" y="32715"/>
                  <a:pt x="62143" y="34136"/>
                </a:cubicBezTo>
                <a:lnTo>
                  <a:pt x="85441" y="72980"/>
                </a:lnTo>
                <a:lnTo>
                  <a:pt x="25693" y="77932"/>
                </a:lnTo>
                <a:cubicBezTo>
                  <a:pt x="24029" y="78054"/>
                  <a:pt x="22730" y="79474"/>
                  <a:pt x="22730" y="81179"/>
                </a:cubicBezTo>
                <a:cubicBezTo>
                  <a:pt x="22730" y="82884"/>
                  <a:pt x="24029" y="84264"/>
                  <a:pt x="25693" y="84426"/>
                </a:cubicBezTo>
                <a:lnTo>
                  <a:pt x="103625" y="90920"/>
                </a:lnTo>
                <a:cubicBezTo>
                  <a:pt x="103787" y="90920"/>
                  <a:pt x="103990" y="90920"/>
                  <a:pt x="104153" y="90920"/>
                </a:cubicBezTo>
                <a:lnTo>
                  <a:pt x="182084" y="84426"/>
                </a:lnTo>
                <a:cubicBezTo>
                  <a:pt x="183749" y="84304"/>
                  <a:pt x="185047" y="82884"/>
                  <a:pt x="185047" y="81179"/>
                </a:cubicBezTo>
                <a:cubicBezTo>
                  <a:pt x="185047" y="79474"/>
                  <a:pt x="183749" y="78094"/>
                  <a:pt x="182084" y="77932"/>
                </a:cubicBezTo>
                <a:lnTo>
                  <a:pt x="122337" y="72939"/>
                </a:lnTo>
                <a:lnTo>
                  <a:pt x="145635" y="34136"/>
                </a:lnTo>
                <a:cubicBezTo>
                  <a:pt x="146487" y="32715"/>
                  <a:pt x="146122" y="30848"/>
                  <a:pt x="144783" y="29874"/>
                </a:cubicBezTo>
                <a:cubicBezTo>
                  <a:pt x="143443" y="28900"/>
                  <a:pt x="141576" y="29062"/>
                  <a:pt x="140440" y="30280"/>
                </a:cubicBezTo>
                <a:lnTo>
                  <a:pt x="103909" y="69895"/>
                </a:lnTo>
                <a:lnTo>
                  <a:pt x="67338" y="30280"/>
                </a:lnTo>
                <a:cubicBezTo>
                  <a:pt x="66201" y="29062"/>
                  <a:pt x="64334" y="28900"/>
                  <a:pt x="62995" y="29874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0" name="Text 28"/>
          <p:cNvSpPr/>
          <p:nvPr/>
        </p:nvSpPr>
        <p:spPr>
          <a:xfrm>
            <a:off x="6459682" y="4658591"/>
            <a:ext cx="5489864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6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成长感悟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9909" y="5108864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287582" y="5186795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3" name="Text 31"/>
          <p:cNvSpPr/>
          <p:nvPr/>
        </p:nvSpPr>
        <p:spPr>
          <a:xfrm>
            <a:off x="6580909" y="5074227"/>
            <a:ext cx="5334000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业务理解是开发的基础，只有深入理解业务需求，才能设计出符合实际应用的系统。技术最终是为业务服务的。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9909" y="5663045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287582" y="5740977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6" name="Text 34"/>
          <p:cNvSpPr/>
          <p:nvPr/>
        </p:nvSpPr>
        <p:spPr>
          <a:xfrm>
            <a:off x="6580909" y="5628409"/>
            <a:ext cx="5334000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设计模式是前人智慧的结晶，熟练掌握并正确应用设计模式，能够极大提升代码质量和系统可维护性。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9909" y="6217227"/>
            <a:ext cx="277091" cy="277091"/>
          </a:xfrm>
          <a:custGeom>
            <a:avLst/>
            <a:gdLst/>
            <a:ahLst/>
            <a:cxnLst/>
            <a:rect l="l" t="t" r="r" b="b"/>
            <a:pathLst>
              <a:path w="277091" h="277091">
                <a:moveTo>
                  <a:pt x="138545" y="0"/>
                </a:moveTo>
                <a:lnTo>
                  <a:pt x="138545" y="0"/>
                </a:lnTo>
                <a:cubicBezTo>
                  <a:pt x="215011" y="0"/>
                  <a:pt x="277091" y="62080"/>
                  <a:pt x="277091" y="138545"/>
                </a:cubicBezTo>
                <a:lnTo>
                  <a:pt x="277091" y="138545"/>
                </a:lnTo>
                <a:cubicBezTo>
                  <a:pt x="277091" y="215011"/>
                  <a:pt x="215011" y="277091"/>
                  <a:pt x="138545" y="277091"/>
                </a:cubicBezTo>
                <a:lnTo>
                  <a:pt x="138545" y="277091"/>
                </a:lnTo>
                <a:cubicBezTo>
                  <a:pt x="62080" y="277091"/>
                  <a:pt x="0" y="215011"/>
                  <a:pt x="0" y="138545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287582" y="6295159"/>
            <a:ext cx="106074" cy="121227"/>
          </a:xfrm>
          <a:custGeom>
            <a:avLst/>
            <a:gdLst/>
            <a:ahLst/>
            <a:cxnLst/>
            <a:rect l="l" t="t" r="r" b="b"/>
            <a:pathLst>
              <a:path w="106074" h="121227">
                <a:moveTo>
                  <a:pt x="0" y="51143"/>
                </a:moveTo>
                <a:cubicBezTo>
                  <a:pt x="0" y="35445"/>
                  <a:pt x="12715" y="22730"/>
                  <a:pt x="28413" y="22730"/>
                </a:cubicBezTo>
                <a:lnTo>
                  <a:pt x="30307" y="22730"/>
                </a:lnTo>
                <a:cubicBezTo>
                  <a:pt x="34498" y="22730"/>
                  <a:pt x="37884" y="26116"/>
                  <a:pt x="37884" y="30307"/>
                </a:cubicBezTo>
                <a:cubicBezTo>
                  <a:pt x="37884" y="34498"/>
                  <a:pt x="34498" y="37884"/>
                  <a:pt x="30307" y="37884"/>
                </a:cubicBezTo>
                <a:lnTo>
                  <a:pt x="28413" y="37884"/>
                </a:lnTo>
                <a:cubicBezTo>
                  <a:pt x="21096" y="37884"/>
                  <a:pt x="15153" y="43827"/>
                  <a:pt x="15153" y="51143"/>
                </a:cubicBezTo>
                <a:lnTo>
                  <a:pt x="15153" y="53037"/>
                </a:lnTo>
                <a:lnTo>
                  <a:pt x="30307" y="53037"/>
                </a:lnTo>
                <a:cubicBezTo>
                  <a:pt x="38665" y="53037"/>
                  <a:pt x="45460" y="59832"/>
                  <a:pt x="45460" y="68190"/>
                </a:cubicBezTo>
                <a:lnTo>
                  <a:pt x="45460" y="83344"/>
                </a:lnTo>
                <a:cubicBezTo>
                  <a:pt x="45460" y="91702"/>
                  <a:pt x="38665" y="98497"/>
                  <a:pt x="30307" y="98497"/>
                </a:cubicBezTo>
                <a:lnTo>
                  <a:pt x="15153" y="98497"/>
                </a:lnTo>
                <a:cubicBezTo>
                  <a:pt x="6795" y="98497"/>
                  <a:pt x="0" y="91702"/>
                  <a:pt x="0" y="83344"/>
                </a:cubicBezTo>
                <a:lnTo>
                  <a:pt x="0" y="51143"/>
                </a:lnTo>
                <a:close/>
                <a:moveTo>
                  <a:pt x="60614" y="51143"/>
                </a:moveTo>
                <a:cubicBezTo>
                  <a:pt x="60614" y="35445"/>
                  <a:pt x="73328" y="22730"/>
                  <a:pt x="89026" y="22730"/>
                </a:cubicBezTo>
                <a:lnTo>
                  <a:pt x="90920" y="22730"/>
                </a:lnTo>
                <a:cubicBezTo>
                  <a:pt x="95111" y="22730"/>
                  <a:pt x="98497" y="26116"/>
                  <a:pt x="98497" y="30307"/>
                </a:cubicBezTo>
                <a:cubicBezTo>
                  <a:pt x="98497" y="34498"/>
                  <a:pt x="95111" y="37884"/>
                  <a:pt x="90920" y="37884"/>
                </a:cubicBezTo>
                <a:lnTo>
                  <a:pt x="89026" y="37884"/>
                </a:lnTo>
                <a:cubicBezTo>
                  <a:pt x="81710" y="37884"/>
                  <a:pt x="75767" y="43827"/>
                  <a:pt x="75767" y="51143"/>
                </a:cubicBezTo>
                <a:lnTo>
                  <a:pt x="75767" y="53037"/>
                </a:lnTo>
                <a:lnTo>
                  <a:pt x="90920" y="53037"/>
                </a:lnTo>
                <a:cubicBezTo>
                  <a:pt x="99279" y="53037"/>
                  <a:pt x="106074" y="59832"/>
                  <a:pt x="106074" y="68190"/>
                </a:cubicBezTo>
                <a:lnTo>
                  <a:pt x="106074" y="83344"/>
                </a:lnTo>
                <a:cubicBezTo>
                  <a:pt x="106074" y="91702"/>
                  <a:pt x="99279" y="98497"/>
                  <a:pt x="90920" y="98497"/>
                </a:cubicBezTo>
                <a:lnTo>
                  <a:pt x="75767" y="98497"/>
                </a:lnTo>
                <a:cubicBezTo>
                  <a:pt x="67409" y="98497"/>
                  <a:pt x="60614" y="91702"/>
                  <a:pt x="60614" y="83344"/>
                </a:cubicBezTo>
                <a:lnTo>
                  <a:pt x="60614" y="51143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9" name="Text 37"/>
          <p:cNvSpPr/>
          <p:nvPr/>
        </p:nvSpPr>
        <p:spPr>
          <a:xfrm>
            <a:off x="6580909" y="6182591"/>
            <a:ext cx="5334000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团队协作需要站在他人角度思考问题，理解其他模块的设计思路，才能实现高效的模块间协作。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1608" y="351608"/>
            <a:ext cx="5397180" cy="421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22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崔程江 - UI界面与成绩管理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7703287" y="439510"/>
            <a:ext cx="4219293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dirty="0">
                <a:solidFill>
                  <a:srgbClr val="7C8C9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Member 3: UI Interface and Grade Management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1608" y="843859"/>
            <a:ext cx="843859" cy="35161"/>
          </a:xfrm>
          <a:custGeom>
            <a:avLst/>
            <a:gdLst/>
            <a:ahLst/>
            <a:cxnLst/>
            <a:rect l="l" t="t" r="r" b="b"/>
            <a:pathLst>
              <a:path w="843859" h="35161">
                <a:moveTo>
                  <a:pt x="0" y="0"/>
                </a:moveTo>
                <a:lnTo>
                  <a:pt x="843859" y="0"/>
                </a:lnTo>
                <a:lnTo>
                  <a:pt x="843859" y="35161"/>
                </a:lnTo>
                <a:lnTo>
                  <a:pt x="0" y="35161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" name="Shape 3"/>
          <p:cNvSpPr/>
          <p:nvPr/>
        </p:nvSpPr>
        <p:spPr>
          <a:xfrm>
            <a:off x="364793" y="1089984"/>
            <a:ext cx="237335" cy="210965"/>
          </a:xfrm>
          <a:custGeom>
            <a:avLst/>
            <a:gdLst/>
            <a:ahLst/>
            <a:cxnLst/>
            <a:rect l="l" t="t" r="r" b="b"/>
            <a:pathLst>
              <a:path w="237335" h="210965">
                <a:moveTo>
                  <a:pt x="127526" y="-7788"/>
                </a:moveTo>
                <a:cubicBezTo>
                  <a:pt x="125837" y="-11084"/>
                  <a:pt x="122417" y="-13185"/>
                  <a:pt x="118709" y="-13185"/>
                </a:cubicBezTo>
                <a:cubicBezTo>
                  <a:pt x="115000" y="-13185"/>
                  <a:pt x="111581" y="-11084"/>
                  <a:pt x="109891" y="-7788"/>
                </a:cubicBezTo>
                <a:lnTo>
                  <a:pt x="79565" y="51629"/>
                </a:lnTo>
                <a:lnTo>
                  <a:pt x="13680" y="62094"/>
                </a:lnTo>
                <a:cubicBezTo>
                  <a:pt x="10013" y="62671"/>
                  <a:pt x="6963" y="65267"/>
                  <a:pt x="5810" y="68811"/>
                </a:cubicBezTo>
                <a:cubicBezTo>
                  <a:pt x="4656" y="72354"/>
                  <a:pt x="5604" y="76227"/>
                  <a:pt x="8200" y="78865"/>
                </a:cubicBezTo>
                <a:lnTo>
                  <a:pt x="55337" y="126043"/>
                </a:lnTo>
                <a:lnTo>
                  <a:pt x="44954" y="191928"/>
                </a:lnTo>
                <a:cubicBezTo>
                  <a:pt x="44377" y="195596"/>
                  <a:pt x="45901" y="199304"/>
                  <a:pt x="48909" y="201488"/>
                </a:cubicBezTo>
                <a:cubicBezTo>
                  <a:pt x="51917" y="203672"/>
                  <a:pt x="55873" y="204001"/>
                  <a:pt x="59210" y="202312"/>
                </a:cubicBezTo>
                <a:lnTo>
                  <a:pt x="118709" y="172068"/>
                </a:lnTo>
                <a:lnTo>
                  <a:pt x="178166" y="202312"/>
                </a:lnTo>
                <a:cubicBezTo>
                  <a:pt x="181463" y="204001"/>
                  <a:pt x="185459" y="203672"/>
                  <a:pt x="188467" y="201488"/>
                </a:cubicBezTo>
                <a:cubicBezTo>
                  <a:pt x="191475" y="199304"/>
                  <a:pt x="193000" y="195637"/>
                  <a:pt x="192423" y="191928"/>
                </a:cubicBezTo>
                <a:lnTo>
                  <a:pt x="181998" y="126043"/>
                </a:lnTo>
                <a:lnTo>
                  <a:pt x="229136" y="78865"/>
                </a:lnTo>
                <a:cubicBezTo>
                  <a:pt x="231773" y="76227"/>
                  <a:pt x="232679" y="72354"/>
                  <a:pt x="231525" y="68811"/>
                </a:cubicBezTo>
                <a:cubicBezTo>
                  <a:pt x="230372" y="65267"/>
                  <a:pt x="227364" y="62671"/>
                  <a:pt x="223656" y="62094"/>
                </a:cubicBezTo>
                <a:lnTo>
                  <a:pt x="157811" y="51629"/>
                </a:lnTo>
                <a:lnTo>
                  <a:pt x="127526" y="-7788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" name="Text 4"/>
          <p:cNvSpPr/>
          <p:nvPr/>
        </p:nvSpPr>
        <p:spPr>
          <a:xfrm>
            <a:off x="615314" y="1054823"/>
            <a:ext cx="4333566" cy="281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1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主要贡献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9188" y="1476753"/>
            <a:ext cx="35161" cy="632894"/>
          </a:xfrm>
          <a:custGeom>
            <a:avLst/>
            <a:gdLst/>
            <a:ahLst/>
            <a:cxnLst/>
            <a:rect l="l" t="t" r="r" b="b"/>
            <a:pathLst>
              <a:path w="35161" h="632894">
                <a:moveTo>
                  <a:pt x="0" y="0"/>
                </a:moveTo>
                <a:lnTo>
                  <a:pt x="35161" y="0"/>
                </a:lnTo>
                <a:lnTo>
                  <a:pt x="35161" y="632894"/>
                </a:lnTo>
                <a:lnTo>
                  <a:pt x="0" y="632894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8" name="Text 6"/>
          <p:cNvSpPr/>
          <p:nvPr/>
        </p:nvSpPr>
        <p:spPr>
          <a:xfrm>
            <a:off x="527412" y="1547074"/>
            <a:ext cx="4395097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UI界面设计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27412" y="1828360"/>
            <a:ext cx="43863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设计并实现</a:t>
            </a:r>
            <a:pPr>
              <a:lnSpc>
                <a:spcPct val="130000"/>
              </a:lnSpc>
            </a:pPr>
            <a:r>
              <a:rPr lang="en-US" sz="1107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终端用户界面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，提供友好的交互体验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9188" y="2215129"/>
            <a:ext cx="35161" cy="632894"/>
          </a:xfrm>
          <a:custGeom>
            <a:avLst/>
            <a:gdLst/>
            <a:ahLst/>
            <a:cxnLst/>
            <a:rect l="l" t="t" r="r" b="b"/>
            <a:pathLst>
              <a:path w="35161" h="632894">
                <a:moveTo>
                  <a:pt x="0" y="0"/>
                </a:moveTo>
                <a:lnTo>
                  <a:pt x="35161" y="0"/>
                </a:lnTo>
                <a:lnTo>
                  <a:pt x="35161" y="632894"/>
                </a:lnTo>
                <a:lnTo>
                  <a:pt x="0" y="632894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1" name="Text 9"/>
          <p:cNvSpPr/>
          <p:nvPr/>
        </p:nvSpPr>
        <p:spPr>
          <a:xfrm>
            <a:off x="527412" y="2285451"/>
            <a:ext cx="4395097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成绩类设计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27412" y="2566737"/>
            <a:ext cx="43863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</a:t>
            </a:r>
            <a:pPr>
              <a:lnSpc>
                <a:spcPct val="130000"/>
              </a:lnSpc>
            </a:pPr>
            <a:r>
              <a:rPr lang="en-US" sz="1107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Grade成绩类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，实现成绩数据结构与管理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69188" y="2953505"/>
            <a:ext cx="35161" cy="632894"/>
          </a:xfrm>
          <a:custGeom>
            <a:avLst/>
            <a:gdLst/>
            <a:ahLst/>
            <a:cxnLst/>
            <a:rect l="l" t="t" r="r" b="b"/>
            <a:pathLst>
              <a:path w="35161" h="632894">
                <a:moveTo>
                  <a:pt x="0" y="0"/>
                </a:moveTo>
                <a:lnTo>
                  <a:pt x="35161" y="0"/>
                </a:lnTo>
                <a:lnTo>
                  <a:pt x="35161" y="632894"/>
                </a:lnTo>
                <a:lnTo>
                  <a:pt x="0" y="632894"/>
                </a:lnTo>
                <a:lnTo>
                  <a:pt x="0" y="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14" name="Text 12"/>
          <p:cNvSpPr/>
          <p:nvPr/>
        </p:nvSpPr>
        <p:spPr>
          <a:xfrm>
            <a:off x="527412" y="3023827"/>
            <a:ext cx="4395097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成绩评定管理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7412" y="3305113"/>
            <a:ext cx="43863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实现成绩</a:t>
            </a:r>
            <a:pPr>
              <a:lnSpc>
                <a:spcPct val="130000"/>
              </a:lnSpc>
            </a:pPr>
            <a:r>
              <a:rPr lang="en-US" sz="1107" b="1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录入、修改、查询、统计分析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69188" y="3691882"/>
            <a:ext cx="35161" cy="632894"/>
          </a:xfrm>
          <a:custGeom>
            <a:avLst/>
            <a:gdLst/>
            <a:ahLst/>
            <a:cxnLst/>
            <a:rect l="l" t="t" r="r" b="b"/>
            <a:pathLst>
              <a:path w="35161" h="632894">
                <a:moveTo>
                  <a:pt x="0" y="0"/>
                </a:moveTo>
                <a:lnTo>
                  <a:pt x="35161" y="0"/>
                </a:lnTo>
                <a:lnTo>
                  <a:pt x="35161" y="632894"/>
                </a:lnTo>
                <a:lnTo>
                  <a:pt x="0" y="632894"/>
                </a:lnTo>
                <a:lnTo>
                  <a:pt x="0" y="0"/>
                </a:ln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17" name="Text 15"/>
          <p:cNvSpPr/>
          <p:nvPr/>
        </p:nvSpPr>
        <p:spPr>
          <a:xfrm>
            <a:off x="527412" y="3762203"/>
            <a:ext cx="4395097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用户交互优化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27412" y="4043490"/>
            <a:ext cx="43863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优化菜单系统，提升用户操作流畅性与体验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7978" y="4500580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210965" y="105482"/>
                </a:moveTo>
                <a:cubicBezTo>
                  <a:pt x="210965" y="105853"/>
                  <a:pt x="210965" y="106224"/>
                  <a:pt x="210965" y="106595"/>
                </a:cubicBezTo>
                <a:cubicBezTo>
                  <a:pt x="210800" y="121634"/>
                  <a:pt x="197120" y="131853"/>
                  <a:pt x="182081" y="131853"/>
                </a:cubicBezTo>
                <a:lnTo>
                  <a:pt x="141742" y="131853"/>
                </a:lnTo>
                <a:cubicBezTo>
                  <a:pt x="130823" y="131853"/>
                  <a:pt x="121964" y="140712"/>
                  <a:pt x="121964" y="151631"/>
                </a:cubicBezTo>
                <a:cubicBezTo>
                  <a:pt x="121964" y="153032"/>
                  <a:pt x="122129" y="154392"/>
                  <a:pt x="122376" y="155710"/>
                </a:cubicBezTo>
                <a:cubicBezTo>
                  <a:pt x="123241" y="159913"/>
                  <a:pt x="125054" y="163951"/>
                  <a:pt x="126826" y="168030"/>
                </a:cubicBezTo>
                <a:cubicBezTo>
                  <a:pt x="129339" y="173716"/>
                  <a:pt x="131812" y="179361"/>
                  <a:pt x="131812" y="185336"/>
                </a:cubicBezTo>
                <a:cubicBezTo>
                  <a:pt x="131812" y="198439"/>
                  <a:pt x="122912" y="210347"/>
                  <a:pt x="109809" y="210882"/>
                </a:cubicBezTo>
                <a:cubicBezTo>
                  <a:pt x="108367" y="210923"/>
                  <a:pt x="106924" y="210965"/>
                  <a:pt x="105441" y="210965"/>
                </a:cubicBezTo>
                <a:cubicBezTo>
                  <a:pt x="47179" y="210965"/>
                  <a:pt x="-41" y="163745"/>
                  <a:pt x="-41" y="105482"/>
                </a:cubicBezTo>
                <a:cubicBezTo>
                  <a:pt x="-41" y="47220"/>
                  <a:pt x="47220" y="0"/>
                  <a:pt x="105482" y="0"/>
                </a:cubicBezTo>
                <a:cubicBezTo>
                  <a:pt x="163745" y="0"/>
                  <a:pt x="210965" y="47220"/>
                  <a:pt x="210965" y="105482"/>
                </a:cubicBezTo>
                <a:close/>
                <a:moveTo>
                  <a:pt x="52741" y="118668"/>
                </a:moveTo>
                <a:cubicBezTo>
                  <a:pt x="52741" y="111390"/>
                  <a:pt x="46833" y="105482"/>
                  <a:pt x="39556" y="105482"/>
                </a:cubicBezTo>
                <a:cubicBezTo>
                  <a:pt x="32279" y="105482"/>
                  <a:pt x="26371" y="111390"/>
                  <a:pt x="26371" y="118668"/>
                </a:cubicBezTo>
                <a:cubicBezTo>
                  <a:pt x="26371" y="125945"/>
                  <a:pt x="32279" y="131853"/>
                  <a:pt x="39556" y="131853"/>
                </a:cubicBezTo>
                <a:cubicBezTo>
                  <a:pt x="46833" y="131853"/>
                  <a:pt x="52741" y="125945"/>
                  <a:pt x="52741" y="118668"/>
                </a:cubicBezTo>
                <a:close/>
                <a:moveTo>
                  <a:pt x="52741" y="79112"/>
                </a:moveTo>
                <a:cubicBezTo>
                  <a:pt x="60018" y="79112"/>
                  <a:pt x="65926" y="73204"/>
                  <a:pt x="65926" y="65926"/>
                </a:cubicBezTo>
                <a:cubicBezTo>
                  <a:pt x="65926" y="58649"/>
                  <a:pt x="60018" y="52741"/>
                  <a:pt x="52741" y="52741"/>
                </a:cubicBezTo>
                <a:cubicBezTo>
                  <a:pt x="45464" y="52741"/>
                  <a:pt x="39556" y="58649"/>
                  <a:pt x="39556" y="65926"/>
                </a:cubicBezTo>
                <a:cubicBezTo>
                  <a:pt x="39556" y="73204"/>
                  <a:pt x="45464" y="79112"/>
                  <a:pt x="52741" y="79112"/>
                </a:cubicBezTo>
                <a:close/>
                <a:moveTo>
                  <a:pt x="118668" y="39556"/>
                </a:moveTo>
                <a:cubicBezTo>
                  <a:pt x="118668" y="32279"/>
                  <a:pt x="112759" y="26371"/>
                  <a:pt x="105482" y="26371"/>
                </a:cubicBezTo>
                <a:cubicBezTo>
                  <a:pt x="98205" y="26371"/>
                  <a:pt x="92297" y="32279"/>
                  <a:pt x="92297" y="39556"/>
                </a:cubicBezTo>
                <a:cubicBezTo>
                  <a:pt x="92297" y="46833"/>
                  <a:pt x="98205" y="52741"/>
                  <a:pt x="105482" y="52741"/>
                </a:cubicBezTo>
                <a:cubicBezTo>
                  <a:pt x="112759" y="52741"/>
                  <a:pt x="118668" y="46833"/>
                  <a:pt x="118668" y="39556"/>
                </a:cubicBezTo>
                <a:close/>
                <a:moveTo>
                  <a:pt x="158224" y="79112"/>
                </a:moveTo>
                <a:cubicBezTo>
                  <a:pt x="165501" y="79112"/>
                  <a:pt x="171409" y="73204"/>
                  <a:pt x="171409" y="65926"/>
                </a:cubicBezTo>
                <a:cubicBezTo>
                  <a:pt x="171409" y="58649"/>
                  <a:pt x="165501" y="52741"/>
                  <a:pt x="158224" y="52741"/>
                </a:cubicBezTo>
                <a:cubicBezTo>
                  <a:pt x="150946" y="52741"/>
                  <a:pt x="145038" y="58649"/>
                  <a:pt x="145038" y="65926"/>
                </a:cubicBezTo>
                <a:cubicBezTo>
                  <a:pt x="145038" y="73204"/>
                  <a:pt x="150946" y="79112"/>
                  <a:pt x="158224" y="79112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0" name="Text 18"/>
          <p:cNvSpPr/>
          <p:nvPr/>
        </p:nvSpPr>
        <p:spPr>
          <a:xfrm>
            <a:off x="615314" y="4465419"/>
            <a:ext cx="4333566" cy="281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1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技术亮点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56003" y="4891743"/>
            <a:ext cx="2179968" cy="922970"/>
          </a:xfrm>
          <a:custGeom>
            <a:avLst/>
            <a:gdLst/>
            <a:ahLst/>
            <a:cxnLst/>
            <a:rect l="l" t="t" r="r" b="b"/>
            <a:pathLst>
              <a:path w="2179968" h="922970">
                <a:moveTo>
                  <a:pt x="35165" y="0"/>
                </a:moveTo>
                <a:lnTo>
                  <a:pt x="2144803" y="0"/>
                </a:lnTo>
                <a:cubicBezTo>
                  <a:pt x="2164224" y="0"/>
                  <a:pt x="2179968" y="15744"/>
                  <a:pt x="2179968" y="35165"/>
                </a:cubicBezTo>
                <a:lnTo>
                  <a:pt x="2179968" y="887805"/>
                </a:lnTo>
                <a:cubicBezTo>
                  <a:pt x="2179968" y="907226"/>
                  <a:pt x="2164224" y="922970"/>
                  <a:pt x="2144803" y="922970"/>
                </a:cubicBezTo>
                <a:lnTo>
                  <a:pt x="35165" y="922970"/>
                </a:lnTo>
                <a:cubicBezTo>
                  <a:pt x="15744" y="922970"/>
                  <a:pt x="0" y="907226"/>
                  <a:pt x="0" y="887805"/>
                </a:cubicBezTo>
                <a:lnTo>
                  <a:pt x="0" y="35165"/>
                </a:lnTo>
                <a:cubicBezTo>
                  <a:pt x="0" y="15757"/>
                  <a:pt x="15757" y="0"/>
                  <a:pt x="3516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1341970" y="5001621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26371" y="13185"/>
                </a:moveTo>
                <a:cubicBezTo>
                  <a:pt x="11826" y="13185"/>
                  <a:pt x="0" y="25011"/>
                  <a:pt x="0" y="39556"/>
                </a:cubicBezTo>
                <a:lnTo>
                  <a:pt x="0" y="145038"/>
                </a:lnTo>
                <a:cubicBezTo>
                  <a:pt x="0" y="159583"/>
                  <a:pt x="11826" y="171409"/>
                  <a:pt x="26371" y="171409"/>
                </a:cubicBezTo>
                <a:lnTo>
                  <a:pt x="85704" y="171409"/>
                </a:lnTo>
                <a:lnTo>
                  <a:pt x="79112" y="191187"/>
                </a:lnTo>
                <a:lnTo>
                  <a:pt x="49445" y="191187"/>
                </a:lnTo>
                <a:cubicBezTo>
                  <a:pt x="43965" y="191187"/>
                  <a:pt x="39556" y="195596"/>
                  <a:pt x="39556" y="201076"/>
                </a:cubicBezTo>
                <a:cubicBezTo>
                  <a:pt x="39556" y="206556"/>
                  <a:pt x="43965" y="210965"/>
                  <a:pt x="49445" y="210965"/>
                </a:cubicBezTo>
                <a:lnTo>
                  <a:pt x="161520" y="210965"/>
                </a:lnTo>
                <a:cubicBezTo>
                  <a:pt x="167000" y="210965"/>
                  <a:pt x="171409" y="206556"/>
                  <a:pt x="171409" y="201076"/>
                </a:cubicBezTo>
                <a:cubicBezTo>
                  <a:pt x="171409" y="195596"/>
                  <a:pt x="167000" y="191187"/>
                  <a:pt x="161520" y="191187"/>
                </a:cubicBezTo>
                <a:lnTo>
                  <a:pt x="131853" y="191187"/>
                </a:lnTo>
                <a:lnTo>
                  <a:pt x="125260" y="171409"/>
                </a:lnTo>
                <a:lnTo>
                  <a:pt x="184594" y="171409"/>
                </a:lnTo>
                <a:cubicBezTo>
                  <a:pt x="199139" y="171409"/>
                  <a:pt x="210965" y="159583"/>
                  <a:pt x="210965" y="145038"/>
                </a:cubicBezTo>
                <a:lnTo>
                  <a:pt x="210965" y="39556"/>
                </a:lnTo>
                <a:cubicBezTo>
                  <a:pt x="210965" y="25011"/>
                  <a:pt x="199139" y="13185"/>
                  <a:pt x="184594" y="13185"/>
                </a:cubicBezTo>
                <a:lnTo>
                  <a:pt x="26371" y="13185"/>
                </a:lnTo>
                <a:close/>
                <a:moveTo>
                  <a:pt x="39556" y="39556"/>
                </a:moveTo>
                <a:lnTo>
                  <a:pt x="171409" y="39556"/>
                </a:lnTo>
                <a:cubicBezTo>
                  <a:pt x="178702" y="39556"/>
                  <a:pt x="184594" y="45448"/>
                  <a:pt x="184594" y="52741"/>
                </a:cubicBezTo>
                <a:lnTo>
                  <a:pt x="184594" y="118668"/>
                </a:lnTo>
                <a:cubicBezTo>
                  <a:pt x="184594" y="125961"/>
                  <a:pt x="178702" y="131853"/>
                  <a:pt x="171409" y="131853"/>
                </a:cubicBezTo>
                <a:lnTo>
                  <a:pt x="39556" y="131853"/>
                </a:lnTo>
                <a:cubicBezTo>
                  <a:pt x="32263" y="131853"/>
                  <a:pt x="26371" y="125961"/>
                  <a:pt x="26371" y="118668"/>
                </a:cubicBezTo>
                <a:lnTo>
                  <a:pt x="26371" y="52741"/>
                </a:lnTo>
                <a:cubicBezTo>
                  <a:pt x="26371" y="45448"/>
                  <a:pt x="32263" y="39556"/>
                  <a:pt x="39556" y="39556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23" name="Text 21"/>
          <p:cNvSpPr/>
          <p:nvPr/>
        </p:nvSpPr>
        <p:spPr>
          <a:xfrm>
            <a:off x="325237" y="5282907"/>
            <a:ext cx="224150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终端UI界面设计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29632" y="5529032"/>
            <a:ext cx="223270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清晰的终端界面，支持多角色操作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653174" y="4891743"/>
            <a:ext cx="2179968" cy="922970"/>
          </a:xfrm>
          <a:custGeom>
            <a:avLst/>
            <a:gdLst/>
            <a:ahLst/>
            <a:cxnLst/>
            <a:rect l="l" t="t" r="r" b="b"/>
            <a:pathLst>
              <a:path w="2179968" h="922970">
                <a:moveTo>
                  <a:pt x="35165" y="0"/>
                </a:moveTo>
                <a:lnTo>
                  <a:pt x="2144803" y="0"/>
                </a:lnTo>
                <a:cubicBezTo>
                  <a:pt x="2164224" y="0"/>
                  <a:pt x="2179968" y="15744"/>
                  <a:pt x="2179968" y="35165"/>
                </a:cubicBezTo>
                <a:lnTo>
                  <a:pt x="2179968" y="887805"/>
                </a:lnTo>
                <a:cubicBezTo>
                  <a:pt x="2179968" y="907226"/>
                  <a:pt x="2164224" y="922970"/>
                  <a:pt x="2144803" y="922970"/>
                </a:cubicBezTo>
                <a:lnTo>
                  <a:pt x="35165" y="922970"/>
                </a:lnTo>
                <a:cubicBezTo>
                  <a:pt x="15744" y="922970"/>
                  <a:pt x="0" y="907226"/>
                  <a:pt x="0" y="887805"/>
                </a:cubicBezTo>
                <a:lnTo>
                  <a:pt x="0" y="35165"/>
                </a:lnTo>
                <a:cubicBezTo>
                  <a:pt x="0" y="15757"/>
                  <a:pt x="15757" y="0"/>
                  <a:pt x="3516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A6C8C">
                <a:alpha val="5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3652326" y="5001621"/>
            <a:ext cx="184594" cy="210965"/>
          </a:xfrm>
          <a:custGeom>
            <a:avLst/>
            <a:gdLst/>
            <a:ahLst/>
            <a:cxnLst/>
            <a:rect l="l" t="t" r="r" b="b"/>
            <a:pathLst>
              <a:path w="184594" h="210965">
                <a:moveTo>
                  <a:pt x="99425" y="-5357"/>
                </a:moveTo>
                <a:cubicBezTo>
                  <a:pt x="94728" y="-6304"/>
                  <a:pt x="89907" y="-6304"/>
                  <a:pt x="85210" y="-5357"/>
                </a:cubicBezTo>
                <a:lnTo>
                  <a:pt x="7952" y="10095"/>
                </a:lnTo>
                <a:cubicBezTo>
                  <a:pt x="3338" y="11001"/>
                  <a:pt x="0" y="15081"/>
                  <a:pt x="0" y="19778"/>
                </a:cubicBezTo>
                <a:cubicBezTo>
                  <a:pt x="0" y="24022"/>
                  <a:pt x="2678" y="27730"/>
                  <a:pt x="6593" y="29090"/>
                </a:cubicBezTo>
                <a:lnTo>
                  <a:pt x="6593" y="59334"/>
                </a:lnTo>
                <a:lnTo>
                  <a:pt x="124" y="91720"/>
                </a:lnTo>
                <a:cubicBezTo>
                  <a:pt x="41" y="92091"/>
                  <a:pt x="0" y="92503"/>
                  <a:pt x="0" y="92915"/>
                </a:cubicBezTo>
                <a:cubicBezTo>
                  <a:pt x="0" y="96211"/>
                  <a:pt x="2678" y="98931"/>
                  <a:pt x="6016" y="98931"/>
                </a:cubicBezTo>
                <a:lnTo>
                  <a:pt x="20396" y="98931"/>
                </a:lnTo>
                <a:cubicBezTo>
                  <a:pt x="23692" y="98931"/>
                  <a:pt x="26412" y="96253"/>
                  <a:pt x="26412" y="92915"/>
                </a:cubicBezTo>
                <a:cubicBezTo>
                  <a:pt x="26412" y="92503"/>
                  <a:pt x="26371" y="92132"/>
                  <a:pt x="26288" y="91720"/>
                </a:cubicBezTo>
                <a:lnTo>
                  <a:pt x="19778" y="59334"/>
                </a:lnTo>
                <a:lnTo>
                  <a:pt x="19778" y="31851"/>
                </a:lnTo>
                <a:lnTo>
                  <a:pt x="39556" y="35806"/>
                </a:lnTo>
                <a:lnTo>
                  <a:pt x="39556" y="59334"/>
                </a:lnTo>
                <a:cubicBezTo>
                  <a:pt x="39556" y="88465"/>
                  <a:pt x="63166" y="112075"/>
                  <a:pt x="92297" y="112075"/>
                </a:cubicBezTo>
                <a:cubicBezTo>
                  <a:pt x="121428" y="112075"/>
                  <a:pt x="145038" y="88465"/>
                  <a:pt x="145038" y="59334"/>
                </a:cubicBezTo>
                <a:lnTo>
                  <a:pt x="145038" y="35806"/>
                </a:lnTo>
                <a:lnTo>
                  <a:pt x="176642" y="29502"/>
                </a:lnTo>
                <a:cubicBezTo>
                  <a:pt x="181257" y="28554"/>
                  <a:pt x="184594" y="24475"/>
                  <a:pt x="184594" y="19778"/>
                </a:cubicBezTo>
                <a:cubicBezTo>
                  <a:pt x="184594" y="15081"/>
                  <a:pt x="181257" y="11001"/>
                  <a:pt x="176642" y="10095"/>
                </a:cubicBezTo>
                <a:lnTo>
                  <a:pt x="99425" y="-5357"/>
                </a:lnTo>
                <a:close/>
                <a:moveTo>
                  <a:pt x="92297" y="92297"/>
                </a:moveTo>
                <a:cubicBezTo>
                  <a:pt x="74085" y="92297"/>
                  <a:pt x="59334" y="77546"/>
                  <a:pt x="59334" y="59334"/>
                </a:cubicBezTo>
                <a:lnTo>
                  <a:pt x="125260" y="59334"/>
                </a:lnTo>
                <a:cubicBezTo>
                  <a:pt x="125260" y="77546"/>
                  <a:pt x="110509" y="92297"/>
                  <a:pt x="92297" y="92297"/>
                </a:cubicBezTo>
                <a:close/>
                <a:moveTo>
                  <a:pt x="49486" y="131894"/>
                </a:moveTo>
                <a:cubicBezTo>
                  <a:pt x="24187" y="143514"/>
                  <a:pt x="6593" y="169060"/>
                  <a:pt x="6593" y="198727"/>
                </a:cubicBezTo>
                <a:cubicBezTo>
                  <a:pt x="6593" y="205485"/>
                  <a:pt x="12073" y="210965"/>
                  <a:pt x="18830" y="210965"/>
                </a:cubicBezTo>
                <a:lnTo>
                  <a:pt x="82408" y="210965"/>
                </a:lnTo>
                <a:lnTo>
                  <a:pt x="82408" y="150807"/>
                </a:lnTo>
                <a:lnTo>
                  <a:pt x="58757" y="133089"/>
                </a:lnTo>
                <a:cubicBezTo>
                  <a:pt x="56079" y="131070"/>
                  <a:pt x="52494" y="130534"/>
                  <a:pt x="49445" y="131935"/>
                </a:cubicBezTo>
                <a:close/>
                <a:moveTo>
                  <a:pt x="102186" y="210965"/>
                </a:moveTo>
                <a:lnTo>
                  <a:pt x="165764" y="210965"/>
                </a:lnTo>
                <a:cubicBezTo>
                  <a:pt x="172521" y="210965"/>
                  <a:pt x="178001" y="205485"/>
                  <a:pt x="178001" y="198727"/>
                </a:cubicBezTo>
                <a:cubicBezTo>
                  <a:pt x="178001" y="169060"/>
                  <a:pt x="160407" y="143514"/>
                  <a:pt x="135108" y="131935"/>
                </a:cubicBezTo>
                <a:cubicBezTo>
                  <a:pt x="132059" y="130534"/>
                  <a:pt x="128474" y="131070"/>
                  <a:pt x="125796" y="133089"/>
                </a:cubicBezTo>
                <a:lnTo>
                  <a:pt x="102145" y="150807"/>
                </a:lnTo>
                <a:lnTo>
                  <a:pt x="102145" y="210965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7" name="Text 25"/>
          <p:cNvSpPr/>
          <p:nvPr/>
        </p:nvSpPr>
        <p:spPr>
          <a:xfrm>
            <a:off x="2622408" y="5282907"/>
            <a:ext cx="224150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学生角色界面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626803" y="5529032"/>
            <a:ext cx="223270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支持课程选择与成绩查询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56003" y="5928986"/>
            <a:ext cx="2179968" cy="922970"/>
          </a:xfrm>
          <a:custGeom>
            <a:avLst/>
            <a:gdLst/>
            <a:ahLst/>
            <a:cxnLst/>
            <a:rect l="l" t="t" r="r" b="b"/>
            <a:pathLst>
              <a:path w="2179968" h="922970">
                <a:moveTo>
                  <a:pt x="35165" y="0"/>
                </a:moveTo>
                <a:lnTo>
                  <a:pt x="2144803" y="0"/>
                </a:lnTo>
                <a:cubicBezTo>
                  <a:pt x="2164224" y="0"/>
                  <a:pt x="2179968" y="15744"/>
                  <a:pt x="2179968" y="35165"/>
                </a:cubicBezTo>
                <a:lnTo>
                  <a:pt x="2179968" y="887805"/>
                </a:lnTo>
                <a:cubicBezTo>
                  <a:pt x="2179968" y="907226"/>
                  <a:pt x="2164224" y="922970"/>
                  <a:pt x="2144803" y="922970"/>
                </a:cubicBezTo>
                <a:lnTo>
                  <a:pt x="35165" y="922970"/>
                </a:lnTo>
                <a:cubicBezTo>
                  <a:pt x="15744" y="922970"/>
                  <a:pt x="0" y="907226"/>
                  <a:pt x="0" y="887805"/>
                </a:cubicBezTo>
                <a:lnTo>
                  <a:pt x="0" y="35165"/>
                </a:lnTo>
                <a:cubicBezTo>
                  <a:pt x="0" y="15757"/>
                  <a:pt x="15757" y="0"/>
                  <a:pt x="3516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341970" y="6038864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26371" y="26371"/>
                </a:moveTo>
                <a:cubicBezTo>
                  <a:pt x="26371" y="19077"/>
                  <a:pt x="20478" y="13185"/>
                  <a:pt x="13185" y="13185"/>
                </a:cubicBezTo>
                <a:cubicBezTo>
                  <a:pt x="5892" y="13185"/>
                  <a:pt x="0" y="19077"/>
                  <a:pt x="0" y="26371"/>
                </a:cubicBezTo>
                <a:lnTo>
                  <a:pt x="0" y="164816"/>
                </a:lnTo>
                <a:cubicBezTo>
                  <a:pt x="0" y="183028"/>
                  <a:pt x="14751" y="197779"/>
                  <a:pt x="32963" y="197779"/>
                </a:cubicBezTo>
                <a:lnTo>
                  <a:pt x="197779" y="197779"/>
                </a:lnTo>
                <a:cubicBezTo>
                  <a:pt x="205072" y="197779"/>
                  <a:pt x="210965" y="191887"/>
                  <a:pt x="210965" y="184594"/>
                </a:cubicBezTo>
                <a:cubicBezTo>
                  <a:pt x="210965" y="177301"/>
                  <a:pt x="205072" y="171409"/>
                  <a:pt x="197779" y="171409"/>
                </a:cubicBezTo>
                <a:lnTo>
                  <a:pt x="32963" y="171409"/>
                </a:lnTo>
                <a:cubicBezTo>
                  <a:pt x="29337" y="171409"/>
                  <a:pt x="26371" y="168442"/>
                  <a:pt x="26371" y="164816"/>
                </a:cubicBezTo>
                <a:lnTo>
                  <a:pt x="26371" y="26371"/>
                </a:lnTo>
                <a:close/>
                <a:moveTo>
                  <a:pt x="193906" y="62053"/>
                </a:moveTo>
                <a:cubicBezTo>
                  <a:pt x="199057" y="56903"/>
                  <a:pt x="199057" y="48538"/>
                  <a:pt x="193906" y="43388"/>
                </a:cubicBezTo>
                <a:cubicBezTo>
                  <a:pt x="188756" y="38237"/>
                  <a:pt x="180391" y="38237"/>
                  <a:pt x="175241" y="43388"/>
                </a:cubicBezTo>
                <a:lnTo>
                  <a:pt x="131853" y="86817"/>
                </a:lnTo>
                <a:lnTo>
                  <a:pt x="108202" y="63207"/>
                </a:lnTo>
                <a:cubicBezTo>
                  <a:pt x="103051" y="58056"/>
                  <a:pt x="94687" y="58056"/>
                  <a:pt x="89536" y="63207"/>
                </a:cubicBezTo>
                <a:lnTo>
                  <a:pt x="49980" y="102763"/>
                </a:lnTo>
                <a:cubicBezTo>
                  <a:pt x="44830" y="107913"/>
                  <a:pt x="44830" y="116278"/>
                  <a:pt x="49980" y="121428"/>
                </a:cubicBezTo>
                <a:cubicBezTo>
                  <a:pt x="55131" y="126579"/>
                  <a:pt x="63495" y="126579"/>
                  <a:pt x="68646" y="121428"/>
                </a:cubicBezTo>
                <a:lnTo>
                  <a:pt x="98890" y="91185"/>
                </a:lnTo>
                <a:lnTo>
                  <a:pt x="122541" y="114836"/>
                </a:lnTo>
                <a:cubicBezTo>
                  <a:pt x="127691" y="119986"/>
                  <a:pt x="136056" y="119986"/>
                  <a:pt x="141206" y="114836"/>
                </a:cubicBezTo>
                <a:lnTo>
                  <a:pt x="193947" y="62094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1" name="Text 29"/>
          <p:cNvSpPr/>
          <p:nvPr/>
        </p:nvSpPr>
        <p:spPr>
          <a:xfrm>
            <a:off x="325237" y="6320150"/>
            <a:ext cx="224150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成绩管理完整流程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29632" y="6566275"/>
            <a:ext cx="223270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录入、修改、查询、统计分析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653174" y="5928986"/>
            <a:ext cx="2179968" cy="922970"/>
          </a:xfrm>
          <a:custGeom>
            <a:avLst/>
            <a:gdLst/>
            <a:ahLst/>
            <a:cxnLst/>
            <a:rect l="l" t="t" r="r" b="b"/>
            <a:pathLst>
              <a:path w="2179968" h="922970">
                <a:moveTo>
                  <a:pt x="35165" y="0"/>
                </a:moveTo>
                <a:lnTo>
                  <a:pt x="2144803" y="0"/>
                </a:lnTo>
                <a:cubicBezTo>
                  <a:pt x="2164224" y="0"/>
                  <a:pt x="2179968" y="15744"/>
                  <a:pt x="2179968" y="35165"/>
                </a:cubicBezTo>
                <a:lnTo>
                  <a:pt x="2179968" y="887805"/>
                </a:lnTo>
                <a:cubicBezTo>
                  <a:pt x="2179968" y="907226"/>
                  <a:pt x="2164224" y="922970"/>
                  <a:pt x="2144803" y="922970"/>
                </a:cubicBezTo>
                <a:lnTo>
                  <a:pt x="35165" y="922970"/>
                </a:lnTo>
                <a:cubicBezTo>
                  <a:pt x="15744" y="922970"/>
                  <a:pt x="0" y="907226"/>
                  <a:pt x="0" y="887805"/>
                </a:cubicBezTo>
                <a:lnTo>
                  <a:pt x="0" y="35165"/>
                </a:lnTo>
                <a:cubicBezTo>
                  <a:pt x="0" y="15757"/>
                  <a:pt x="15757" y="0"/>
                  <a:pt x="3516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7C8C9A">
                <a:alpha val="5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3652326" y="6038864"/>
            <a:ext cx="184594" cy="210965"/>
          </a:xfrm>
          <a:custGeom>
            <a:avLst/>
            <a:gdLst/>
            <a:ahLst/>
            <a:cxnLst/>
            <a:rect l="l" t="t" r="r" b="b"/>
            <a:pathLst>
              <a:path w="184594" h="210965">
                <a:moveTo>
                  <a:pt x="0" y="39556"/>
                </a:moveTo>
                <a:cubicBezTo>
                  <a:pt x="0" y="32263"/>
                  <a:pt x="5892" y="26371"/>
                  <a:pt x="13185" y="26371"/>
                </a:cubicBezTo>
                <a:lnTo>
                  <a:pt x="171409" y="26371"/>
                </a:lnTo>
                <a:cubicBezTo>
                  <a:pt x="178702" y="26371"/>
                  <a:pt x="184594" y="32263"/>
                  <a:pt x="184594" y="39556"/>
                </a:cubicBezTo>
                <a:cubicBezTo>
                  <a:pt x="184594" y="46849"/>
                  <a:pt x="178702" y="52741"/>
                  <a:pt x="171409" y="52741"/>
                </a:cubicBezTo>
                <a:lnTo>
                  <a:pt x="13185" y="52741"/>
                </a:lnTo>
                <a:cubicBezTo>
                  <a:pt x="5892" y="52741"/>
                  <a:pt x="0" y="46849"/>
                  <a:pt x="0" y="39556"/>
                </a:cubicBezTo>
                <a:close/>
                <a:moveTo>
                  <a:pt x="0" y="105482"/>
                </a:moveTo>
                <a:cubicBezTo>
                  <a:pt x="0" y="98189"/>
                  <a:pt x="5892" y="92297"/>
                  <a:pt x="13185" y="92297"/>
                </a:cubicBezTo>
                <a:lnTo>
                  <a:pt x="171409" y="92297"/>
                </a:lnTo>
                <a:cubicBezTo>
                  <a:pt x="178702" y="92297"/>
                  <a:pt x="184594" y="98189"/>
                  <a:pt x="184594" y="105482"/>
                </a:cubicBezTo>
                <a:cubicBezTo>
                  <a:pt x="184594" y="112775"/>
                  <a:pt x="178702" y="118668"/>
                  <a:pt x="171409" y="118668"/>
                </a:cubicBezTo>
                <a:lnTo>
                  <a:pt x="13185" y="118668"/>
                </a:lnTo>
                <a:cubicBezTo>
                  <a:pt x="5892" y="118668"/>
                  <a:pt x="0" y="112775"/>
                  <a:pt x="0" y="105482"/>
                </a:cubicBezTo>
                <a:close/>
                <a:moveTo>
                  <a:pt x="184594" y="171409"/>
                </a:moveTo>
                <a:cubicBezTo>
                  <a:pt x="184594" y="178702"/>
                  <a:pt x="178702" y="184594"/>
                  <a:pt x="171409" y="184594"/>
                </a:cubicBezTo>
                <a:lnTo>
                  <a:pt x="13185" y="184594"/>
                </a:lnTo>
                <a:cubicBezTo>
                  <a:pt x="5892" y="184594"/>
                  <a:pt x="0" y="178702"/>
                  <a:pt x="0" y="171409"/>
                </a:cubicBezTo>
                <a:cubicBezTo>
                  <a:pt x="0" y="164116"/>
                  <a:pt x="5892" y="158224"/>
                  <a:pt x="13185" y="158224"/>
                </a:cubicBezTo>
                <a:lnTo>
                  <a:pt x="171409" y="158224"/>
                </a:lnTo>
                <a:cubicBezTo>
                  <a:pt x="178702" y="158224"/>
                  <a:pt x="184594" y="164116"/>
                  <a:pt x="184594" y="171409"/>
                </a:cubicBezTo>
                <a:close/>
              </a:path>
            </a:pathLst>
          </a:custGeom>
          <a:solidFill>
            <a:srgbClr val="7C8C9A"/>
          </a:solidFill>
          <a:ln/>
        </p:spPr>
      </p:sp>
      <p:sp>
        <p:nvSpPr>
          <p:cNvPr id="35" name="Text 33"/>
          <p:cNvSpPr/>
          <p:nvPr/>
        </p:nvSpPr>
        <p:spPr>
          <a:xfrm>
            <a:off x="2622408" y="6320150"/>
            <a:ext cx="224150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菜单系统实现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626803" y="6566275"/>
            <a:ext cx="223270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9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多级菜单，支持权限控制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055827" y="1089984"/>
            <a:ext cx="184594" cy="210965"/>
          </a:xfrm>
          <a:custGeom>
            <a:avLst/>
            <a:gdLst/>
            <a:ahLst/>
            <a:cxnLst/>
            <a:rect l="l" t="t" r="r" b="b"/>
            <a:pathLst>
              <a:path w="184594" h="210965">
                <a:moveTo>
                  <a:pt x="32963" y="42852"/>
                </a:moveTo>
                <a:cubicBezTo>
                  <a:pt x="38421" y="42852"/>
                  <a:pt x="42852" y="38421"/>
                  <a:pt x="42852" y="32963"/>
                </a:cubicBezTo>
                <a:cubicBezTo>
                  <a:pt x="42852" y="27505"/>
                  <a:pt x="38421" y="23074"/>
                  <a:pt x="32963" y="23074"/>
                </a:cubicBezTo>
                <a:cubicBezTo>
                  <a:pt x="27505" y="23074"/>
                  <a:pt x="23074" y="27505"/>
                  <a:pt x="23074" y="32963"/>
                </a:cubicBezTo>
                <a:cubicBezTo>
                  <a:pt x="23074" y="38421"/>
                  <a:pt x="27505" y="42852"/>
                  <a:pt x="32963" y="42852"/>
                </a:cubicBezTo>
                <a:close/>
                <a:moveTo>
                  <a:pt x="65926" y="32963"/>
                </a:moveTo>
                <a:cubicBezTo>
                  <a:pt x="65926" y="46478"/>
                  <a:pt x="57809" y="58098"/>
                  <a:pt x="46149" y="63166"/>
                </a:cubicBezTo>
                <a:lnTo>
                  <a:pt x="46149" y="92297"/>
                </a:lnTo>
                <a:lnTo>
                  <a:pt x="118668" y="92297"/>
                </a:lnTo>
                <a:cubicBezTo>
                  <a:pt x="129587" y="92297"/>
                  <a:pt x="138446" y="83438"/>
                  <a:pt x="138446" y="72519"/>
                </a:cubicBezTo>
                <a:lnTo>
                  <a:pt x="138446" y="63166"/>
                </a:lnTo>
                <a:cubicBezTo>
                  <a:pt x="126785" y="58098"/>
                  <a:pt x="118668" y="46478"/>
                  <a:pt x="118668" y="32963"/>
                </a:cubicBezTo>
                <a:cubicBezTo>
                  <a:pt x="118668" y="14751"/>
                  <a:pt x="133419" y="0"/>
                  <a:pt x="151631" y="0"/>
                </a:cubicBezTo>
                <a:cubicBezTo>
                  <a:pt x="169843" y="0"/>
                  <a:pt x="184594" y="14751"/>
                  <a:pt x="184594" y="32963"/>
                </a:cubicBezTo>
                <a:cubicBezTo>
                  <a:pt x="184594" y="46478"/>
                  <a:pt x="176477" y="58098"/>
                  <a:pt x="164816" y="63166"/>
                </a:cubicBezTo>
                <a:lnTo>
                  <a:pt x="164816" y="72519"/>
                </a:lnTo>
                <a:cubicBezTo>
                  <a:pt x="164816" y="98024"/>
                  <a:pt x="144173" y="118668"/>
                  <a:pt x="118668" y="118668"/>
                </a:cubicBezTo>
                <a:lnTo>
                  <a:pt x="46149" y="118668"/>
                </a:lnTo>
                <a:lnTo>
                  <a:pt x="46149" y="147799"/>
                </a:lnTo>
                <a:cubicBezTo>
                  <a:pt x="57809" y="152867"/>
                  <a:pt x="65926" y="164487"/>
                  <a:pt x="65926" y="178001"/>
                </a:cubicBezTo>
                <a:cubicBezTo>
                  <a:pt x="65926" y="196214"/>
                  <a:pt x="51175" y="210965"/>
                  <a:pt x="32963" y="210965"/>
                </a:cubicBezTo>
                <a:cubicBezTo>
                  <a:pt x="14751" y="210965"/>
                  <a:pt x="0" y="196214"/>
                  <a:pt x="0" y="178001"/>
                </a:cubicBezTo>
                <a:cubicBezTo>
                  <a:pt x="0" y="164487"/>
                  <a:pt x="8117" y="152867"/>
                  <a:pt x="19778" y="147799"/>
                </a:cubicBezTo>
                <a:lnTo>
                  <a:pt x="19778" y="63207"/>
                </a:lnTo>
                <a:cubicBezTo>
                  <a:pt x="8117" y="58098"/>
                  <a:pt x="0" y="46478"/>
                  <a:pt x="0" y="32963"/>
                </a:cubicBezTo>
                <a:cubicBezTo>
                  <a:pt x="0" y="14751"/>
                  <a:pt x="14751" y="0"/>
                  <a:pt x="32963" y="0"/>
                </a:cubicBezTo>
                <a:cubicBezTo>
                  <a:pt x="51175" y="0"/>
                  <a:pt x="65926" y="14751"/>
                  <a:pt x="65926" y="32963"/>
                </a:cubicBezTo>
                <a:close/>
                <a:moveTo>
                  <a:pt x="161520" y="32963"/>
                </a:moveTo>
                <a:cubicBezTo>
                  <a:pt x="161520" y="27505"/>
                  <a:pt x="157089" y="23074"/>
                  <a:pt x="151631" y="23074"/>
                </a:cubicBezTo>
                <a:cubicBezTo>
                  <a:pt x="146173" y="23074"/>
                  <a:pt x="141742" y="27505"/>
                  <a:pt x="141742" y="32963"/>
                </a:cubicBezTo>
                <a:cubicBezTo>
                  <a:pt x="141742" y="38421"/>
                  <a:pt x="146173" y="42852"/>
                  <a:pt x="151631" y="42852"/>
                </a:cubicBezTo>
                <a:cubicBezTo>
                  <a:pt x="157089" y="42852"/>
                  <a:pt x="161520" y="38421"/>
                  <a:pt x="161520" y="32963"/>
                </a:cubicBezTo>
                <a:close/>
                <a:moveTo>
                  <a:pt x="32963" y="187890"/>
                </a:moveTo>
                <a:cubicBezTo>
                  <a:pt x="38421" y="187890"/>
                  <a:pt x="42852" y="183459"/>
                  <a:pt x="42852" y="178001"/>
                </a:cubicBezTo>
                <a:cubicBezTo>
                  <a:pt x="42852" y="172544"/>
                  <a:pt x="38421" y="168112"/>
                  <a:pt x="32963" y="168112"/>
                </a:cubicBezTo>
                <a:cubicBezTo>
                  <a:pt x="27505" y="168112"/>
                  <a:pt x="23074" y="172544"/>
                  <a:pt x="23074" y="178001"/>
                </a:cubicBezTo>
                <a:cubicBezTo>
                  <a:pt x="23074" y="183459"/>
                  <a:pt x="27505" y="187890"/>
                  <a:pt x="32963" y="187890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38" name="Text 36"/>
          <p:cNvSpPr/>
          <p:nvPr/>
        </p:nvSpPr>
        <p:spPr>
          <a:xfrm>
            <a:off x="5279977" y="1054823"/>
            <a:ext cx="6662968" cy="281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1" b="1" dirty="0">
                <a:solidFill>
                  <a:srgbClr val="E0E2E5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关键提交记录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016271" y="1476753"/>
            <a:ext cx="421929" cy="421929"/>
          </a:xfrm>
          <a:custGeom>
            <a:avLst/>
            <a:gdLst/>
            <a:ahLst/>
            <a:cxnLst/>
            <a:rect l="l" t="t" r="r" b="b"/>
            <a:pathLst>
              <a:path w="421929" h="421929">
                <a:moveTo>
                  <a:pt x="210965" y="0"/>
                </a:moveTo>
                <a:lnTo>
                  <a:pt x="210965" y="0"/>
                </a:lnTo>
                <a:cubicBezTo>
                  <a:pt x="327399" y="0"/>
                  <a:pt x="421929" y="94530"/>
                  <a:pt x="421929" y="210965"/>
                </a:cubicBezTo>
                <a:lnTo>
                  <a:pt x="421929" y="210965"/>
                </a:lnTo>
                <a:cubicBezTo>
                  <a:pt x="421929" y="327399"/>
                  <a:pt x="327399" y="421929"/>
                  <a:pt x="210965" y="421929"/>
                </a:cubicBezTo>
                <a:lnTo>
                  <a:pt x="210965" y="421929"/>
                </a:lnTo>
                <a:cubicBezTo>
                  <a:pt x="94530" y="421929"/>
                  <a:pt x="0" y="327399"/>
                  <a:pt x="0" y="210965"/>
                </a:cubicBezTo>
                <a:lnTo>
                  <a:pt x="0" y="210965"/>
                </a:lnTo>
                <a:cubicBezTo>
                  <a:pt x="0" y="94530"/>
                  <a:pt x="94530" y="0"/>
                  <a:pt x="21096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5165705" y="1617396"/>
            <a:ext cx="123063" cy="140643"/>
          </a:xfrm>
          <a:custGeom>
            <a:avLst/>
            <a:gdLst/>
            <a:ahLst/>
            <a:cxnLst/>
            <a:rect l="l" t="t" r="r" b="b"/>
            <a:pathLst>
              <a:path w="123063" h="140643">
                <a:moveTo>
                  <a:pt x="70322" y="17580"/>
                </a:moveTo>
                <a:cubicBezTo>
                  <a:pt x="70322" y="12718"/>
                  <a:pt x="66393" y="8790"/>
                  <a:pt x="61531" y="8790"/>
                </a:cubicBezTo>
                <a:cubicBezTo>
                  <a:pt x="56669" y="8790"/>
                  <a:pt x="52741" y="12718"/>
                  <a:pt x="52741" y="17580"/>
                </a:cubicBezTo>
                <a:lnTo>
                  <a:pt x="52741" y="61531"/>
                </a:lnTo>
                <a:lnTo>
                  <a:pt x="8790" y="61531"/>
                </a:lnTo>
                <a:cubicBezTo>
                  <a:pt x="3928" y="61531"/>
                  <a:pt x="0" y="65459"/>
                  <a:pt x="0" y="70322"/>
                </a:cubicBezTo>
                <a:cubicBezTo>
                  <a:pt x="0" y="75184"/>
                  <a:pt x="3928" y="79112"/>
                  <a:pt x="8790" y="79112"/>
                </a:cubicBezTo>
                <a:lnTo>
                  <a:pt x="52741" y="79112"/>
                </a:lnTo>
                <a:lnTo>
                  <a:pt x="52741" y="123063"/>
                </a:lnTo>
                <a:cubicBezTo>
                  <a:pt x="52741" y="127925"/>
                  <a:pt x="56669" y="131853"/>
                  <a:pt x="61531" y="131853"/>
                </a:cubicBezTo>
                <a:cubicBezTo>
                  <a:pt x="66393" y="131853"/>
                  <a:pt x="70322" y="127925"/>
                  <a:pt x="70322" y="123063"/>
                </a:cubicBezTo>
                <a:lnTo>
                  <a:pt x="70322" y="79112"/>
                </a:lnTo>
                <a:lnTo>
                  <a:pt x="114273" y="79112"/>
                </a:lnTo>
                <a:cubicBezTo>
                  <a:pt x="119135" y="79112"/>
                  <a:pt x="123063" y="75184"/>
                  <a:pt x="123063" y="70322"/>
                </a:cubicBezTo>
                <a:cubicBezTo>
                  <a:pt x="123063" y="65459"/>
                  <a:pt x="119135" y="61531"/>
                  <a:pt x="114273" y="61531"/>
                </a:cubicBezTo>
                <a:lnTo>
                  <a:pt x="70322" y="61531"/>
                </a:lnTo>
                <a:lnTo>
                  <a:pt x="70322" y="17580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41" name="Shape 39"/>
          <p:cNvSpPr/>
          <p:nvPr/>
        </p:nvSpPr>
        <p:spPr>
          <a:xfrm>
            <a:off x="5218446" y="1969004"/>
            <a:ext cx="17580" cy="87902"/>
          </a:xfrm>
          <a:custGeom>
            <a:avLst/>
            <a:gdLst/>
            <a:ahLst/>
            <a:cxnLst/>
            <a:rect l="l" t="t" r="r" b="b"/>
            <a:pathLst>
              <a:path w="17580" h="87902">
                <a:moveTo>
                  <a:pt x="0" y="0"/>
                </a:moveTo>
                <a:lnTo>
                  <a:pt x="17580" y="0"/>
                </a:lnTo>
                <a:lnTo>
                  <a:pt x="17580" y="87902"/>
                </a:lnTo>
                <a:lnTo>
                  <a:pt x="0" y="87902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5578844" y="1476753"/>
            <a:ext cx="1476753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5cf8e1e - 新功能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327631" y="1476753"/>
            <a:ext cx="509831" cy="246125"/>
          </a:xfrm>
          <a:custGeom>
            <a:avLst/>
            <a:gdLst/>
            <a:ahLst/>
            <a:cxnLst/>
            <a:rect l="l" t="t" r="r" b="b"/>
            <a:pathLst>
              <a:path w="509831" h="246125">
                <a:moveTo>
                  <a:pt x="35161" y="0"/>
                </a:moveTo>
                <a:lnTo>
                  <a:pt x="474670" y="0"/>
                </a:lnTo>
                <a:cubicBezTo>
                  <a:pt x="494076" y="0"/>
                  <a:pt x="509831" y="15755"/>
                  <a:pt x="509831" y="35161"/>
                </a:cubicBezTo>
                <a:lnTo>
                  <a:pt x="509831" y="210964"/>
                </a:lnTo>
                <a:cubicBezTo>
                  <a:pt x="509831" y="230383"/>
                  <a:pt x="494089" y="246125"/>
                  <a:pt x="474670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11327631" y="1476753"/>
            <a:ext cx="571363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成绩类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578844" y="1793200"/>
            <a:ext cx="6328940" cy="22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添加成绩类，设计Grade成绩类，实现成绩数据结构与基本操作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016271" y="2232709"/>
            <a:ext cx="421929" cy="421929"/>
          </a:xfrm>
          <a:custGeom>
            <a:avLst/>
            <a:gdLst/>
            <a:ahLst/>
            <a:cxnLst/>
            <a:rect l="l" t="t" r="r" b="b"/>
            <a:pathLst>
              <a:path w="421929" h="421929">
                <a:moveTo>
                  <a:pt x="210965" y="0"/>
                </a:moveTo>
                <a:lnTo>
                  <a:pt x="210965" y="0"/>
                </a:lnTo>
                <a:cubicBezTo>
                  <a:pt x="327399" y="0"/>
                  <a:pt x="421929" y="94530"/>
                  <a:pt x="421929" y="210965"/>
                </a:cubicBezTo>
                <a:lnTo>
                  <a:pt x="421929" y="210965"/>
                </a:lnTo>
                <a:cubicBezTo>
                  <a:pt x="421929" y="327399"/>
                  <a:pt x="327399" y="421929"/>
                  <a:pt x="210965" y="421929"/>
                </a:cubicBezTo>
                <a:lnTo>
                  <a:pt x="210965" y="421929"/>
                </a:lnTo>
                <a:cubicBezTo>
                  <a:pt x="94530" y="421929"/>
                  <a:pt x="0" y="327399"/>
                  <a:pt x="0" y="210965"/>
                </a:cubicBezTo>
                <a:lnTo>
                  <a:pt x="0" y="210965"/>
                </a:lnTo>
                <a:cubicBezTo>
                  <a:pt x="0" y="94530"/>
                  <a:pt x="94530" y="0"/>
                  <a:pt x="21096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5156914" y="2373353"/>
            <a:ext cx="140643" cy="140643"/>
          </a:xfrm>
          <a:custGeom>
            <a:avLst/>
            <a:gdLst/>
            <a:ahLst/>
            <a:cxnLst/>
            <a:rect l="l" t="t" r="r" b="b"/>
            <a:pathLst>
              <a:path w="140643" h="140643">
                <a:moveTo>
                  <a:pt x="17580" y="8790"/>
                </a:moveTo>
                <a:cubicBezTo>
                  <a:pt x="7884" y="8790"/>
                  <a:pt x="0" y="16674"/>
                  <a:pt x="0" y="26371"/>
                </a:cubicBezTo>
                <a:lnTo>
                  <a:pt x="0" y="96692"/>
                </a:lnTo>
                <a:cubicBezTo>
                  <a:pt x="0" y="106389"/>
                  <a:pt x="7884" y="114273"/>
                  <a:pt x="17580" y="114273"/>
                </a:cubicBezTo>
                <a:lnTo>
                  <a:pt x="57136" y="114273"/>
                </a:lnTo>
                <a:lnTo>
                  <a:pt x="52741" y="127458"/>
                </a:lnTo>
                <a:lnTo>
                  <a:pt x="32963" y="127458"/>
                </a:lnTo>
                <a:cubicBezTo>
                  <a:pt x="29310" y="127458"/>
                  <a:pt x="26371" y="130397"/>
                  <a:pt x="26371" y="134050"/>
                </a:cubicBezTo>
                <a:cubicBezTo>
                  <a:pt x="26371" y="137704"/>
                  <a:pt x="29310" y="140643"/>
                  <a:pt x="32963" y="140643"/>
                </a:cubicBezTo>
                <a:lnTo>
                  <a:pt x="107680" y="140643"/>
                </a:lnTo>
                <a:cubicBezTo>
                  <a:pt x="111333" y="140643"/>
                  <a:pt x="114273" y="137704"/>
                  <a:pt x="114273" y="134050"/>
                </a:cubicBezTo>
                <a:cubicBezTo>
                  <a:pt x="114273" y="130397"/>
                  <a:pt x="111333" y="127458"/>
                  <a:pt x="107680" y="127458"/>
                </a:cubicBezTo>
                <a:lnTo>
                  <a:pt x="87902" y="127458"/>
                </a:lnTo>
                <a:lnTo>
                  <a:pt x="83507" y="114273"/>
                </a:lnTo>
                <a:lnTo>
                  <a:pt x="123063" y="114273"/>
                </a:lnTo>
                <a:cubicBezTo>
                  <a:pt x="132759" y="114273"/>
                  <a:pt x="140643" y="106389"/>
                  <a:pt x="140643" y="96692"/>
                </a:cubicBezTo>
                <a:lnTo>
                  <a:pt x="140643" y="26371"/>
                </a:lnTo>
                <a:cubicBezTo>
                  <a:pt x="140643" y="16674"/>
                  <a:pt x="132759" y="8790"/>
                  <a:pt x="123063" y="8790"/>
                </a:cubicBezTo>
                <a:lnTo>
                  <a:pt x="17580" y="8790"/>
                </a:lnTo>
                <a:close/>
                <a:moveTo>
                  <a:pt x="26371" y="26371"/>
                </a:moveTo>
                <a:lnTo>
                  <a:pt x="114273" y="26371"/>
                </a:lnTo>
                <a:cubicBezTo>
                  <a:pt x="119135" y="26371"/>
                  <a:pt x="123063" y="30299"/>
                  <a:pt x="123063" y="35161"/>
                </a:cubicBezTo>
                <a:lnTo>
                  <a:pt x="123063" y="79112"/>
                </a:lnTo>
                <a:cubicBezTo>
                  <a:pt x="123063" y="83974"/>
                  <a:pt x="119135" y="87902"/>
                  <a:pt x="114273" y="87902"/>
                </a:cubicBezTo>
                <a:lnTo>
                  <a:pt x="26371" y="87902"/>
                </a:lnTo>
                <a:cubicBezTo>
                  <a:pt x="21509" y="87902"/>
                  <a:pt x="17580" y="83974"/>
                  <a:pt x="17580" y="79112"/>
                </a:cubicBezTo>
                <a:lnTo>
                  <a:pt x="17580" y="35161"/>
                </a:lnTo>
                <a:cubicBezTo>
                  <a:pt x="17580" y="30299"/>
                  <a:pt x="21509" y="26371"/>
                  <a:pt x="26371" y="26371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8" name="Shape 46"/>
          <p:cNvSpPr/>
          <p:nvPr/>
        </p:nvSpPr>
        <p:spPr>
          <a:xfrm>
            <a:off x="5218446" y="2724960"/>
            <a:ext cx="17580" cy="316447"/>
          </a:xfrm>
          <a:custGeom>
            <a:avLst/>
            <a:gdLst/>
            <a:ahLst/>
            <a:cxnLst/>
            <a:rect l="l" t="t" r="r" b="b"/>
            <a:pathLst>
              <a:path w="17580" h="316447">
                <a:moveTo>
                  <a:pt x="0" y="0"/>
                </a:moveTo>
                <a:lnTo>
                  <a:pt x="17580" y="0"/>
                </a:lnTo>
                <a:lnTo>
                  <a:pt x="17580" y="316447"/>
                </a:lnTo>
                <a:lnTo>
                  <a:pt x="0" y="316447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5578844" y="2232709"/>
            <a:ext cx="1740459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55369ee - 界面开发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335542" y="2232709"/>
            <a:ext cx="501041" cy="246125"/>
          </a:xfrm>
          <a:custGeom>
            <a:avLst/>
            <a:gdLst/>
            <a:ahLst/>
            <a:cxnLst/>
            <a:rect l="l" t="t" r="r" b="b"/>
            <a:pathLst>
              <a:path w="501041" h="246125">
                <a:moveTo>
                  <a:pt x="35161" y="0"/>
                </a:moveTo>
                <a:lnTo>
                  <a:pt x="465880" y="0"/>
                </a:lnTo>
                <a:cubicBezTo>
                  <a:pt x="485286" y="0"/>
                  <a:pt x="501041" y="15755"/>
                  <a:pt x="501041" y="35161"/>
                </a:cubicBezTo>
                <a:lnTo>
                  <a:pt x="501041" y="210964"/>
                </a:lnTo>
                <a:cubicBezTo>
                  <a:pt x="501041" y="230383"/>
                  <a:pt x="485299" y="246125"/>
                  <a:pt x="465880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11335542" y="2232709"/>
            <a:ext cx="562572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UI界面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578844" y="2549156"/>
            <a:ext cx="6328940" cy="4570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增加学生UI界面，实现清晰的终端界面，支持多角色操作，实现学生角色专用界面，支持课程选择与成绩查询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016271" y="3217211"/>
            <a:ext cx="421929" cy="421929"/>
          </a:xfrm>
          <a:custGeom>
            <a:avLst/>
            <a:gdLst/>
            <a:ahLst/>
            <a:cxnLst/>
            <a:rect l="l" t="t" r="r" b="b"/>
            <a:pathLst>
              <a:path w="421929" h="421929">
                <a:moveTo>
                  <a:pt x="210965" y="0"/>
                </a:moveTo>
                <a:lnTo>
                  <a:pt x="210965" y="0"/>
                </a:lnTo>
                <a:cubicBezTo>
                  <a:pt x="327399" y="0"/>
                  <a:pt x="421929" y="94530"/>
                  <a:pt x="421929" y="210965"/>
                </a:cubicBezTo>
                <a:lnTo>
                  <a:pt x="421929" y="210965"/>
                </a:lnTo>
                <a:cubicBezTo>
                  <a:pt x="421929" y="327399"/>
                  <a:pt x="327399" y="421929"/>
                  <a:pt x="210965" y="421929"/>
                </a:cubicBezTo>
                <a:lnTo>
                  <a:pt x="210965" y="421929"/>
                </a:lnTo>
                <a:cubicBezTo>
                  <a:pt x="94530" y="421929"/>
                  <a:pt x="0" y="327399"/>
                  <a:pt x="0" y="210965"/>
                </a:cubicBezTo>
                <a:lnTo>
                  <a:pt x="0" y="210965"/>
                </a:lnTo>
                <a:cubicBezTo>
                  <a:pt x="0" y="94530"/>
                  <a:pt x="94530" y="0"/>
                  <a:pt x="210965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5174495" y="3357854"/>
            <a:ext cx="105482" cy="140643"/>
          </a:xfrm>
          <a:custGeom>
            <a:avLst/>
            <a:gdLst/>
            <a:ahLst/>
            <a:cxnLst/>
            <a:rect l="l" t="t" r="r" b="b"/>
            <a:pathLst>
              <a:path w="105482" h="140643">
                <a:moveTo>
                  <a:pt x="68646" y="18350"/>
                </a:moveTo>
                <a:cubicBezTo>
                  <a:pt x="71503" y="14421"/>
                  <a:pt x="70624" y="8928"/>
                  <a:pt x="66696" y="6071"/>
                </a:cubicBezTo>
                <a:cubicBezTo>
                  <a:pt x="62767" y="3214"/>
                  <a:pt x="57274" y="4093"/>
                  <a:pt x="54417" y="8021"/>
                </a:cubicBezTo>
                <a:lnTo>
                  <a:pt x="25299" y="48044"/>
                </a:lnTo>
                <a:lnTo>
                  <a:pt x="14998" y="37743"/>
                </a:lnTo>
                <a:cubicBezTo>
                  <a:pt x="11565" y="34309"/>
                  <a:pt x="5988" y="34309"/>
                  <a:pt x="2555" y="37743"/>
                </a:cubicBezTo>
                <a:cubicBezTo>
                  <a:pt x="-879" y="41177"/>
                  <a:pt x="-879" y="46753"/>
                  <a:pt x="2555" y="50187"/>
                </a:cubicBezTo>
                <a:lnTo>
                  <a:pt x="20135" y="67767"/>
                </a:lnTo>
                <a:cubicBezTo>
                  <a:pt x="21948" y="69580"/>
                  <a:pt x="24475" y="70514"/>
                  <a:pt x="27030" y="70322"/>
                </a:cubicBezTo>
                <a:cubicBezTo>
                  <a:pt x="29584" y="70129"/>
                  <a:pt x="31947" y="68811"/>
                  <a:pt x="33458" y="66723"/>
                </a:cubicBezTo>
                <a:lnTo>
                  <a:pt x="68618" y="18377"/>
                </a:lnTo>
                <a:close/>
                <a:moveTo>
                  <a:pt x="103807" y="55708"/>
                </a:moveTo>
                <a:cubicBezTo>
                  <a:pt x="106664" y="51780"/>
                  <a:pt x="105784" y="46286"/>
                  <a:pt x="101856" y="43429"/>
                </a:cubicBezTo>
                <a:cubicBezTo>
                  <a:pt x="97928" y="40572"/>
                  <a:pt x="92434" y="41451"/>
                  <a:pt x="89578" y="45379"/>
                </a:cubicBezTo>
                <a:lnTo>
                  <a:pt x="42880" y="109575"/>
                </a:lnTo>
                <a:lnTo>
                  <a:pt x="23788" y="90484"/>
                </a:lnTo>
                <a:cubicBezTo>
                  <a:pt x="20355" y="87050"/>
                  <a:pt x="14779" y="87050"/>
                  <a:pt x="11345" y="90484"/>
                </a:cubicBezTo>
                <a:cubicBezTo>
                  <a:pt x="7911" y="93918"/>
                  <a:pt x="7911" y="99494"/>
                  <a:pt x="11345" y="102928"/>
                </a:cubicBezTo>
                <a:lnTo>
                  <a:pt x="37715" y="129298"/>
                </a:lnTo>
                <a:cubicBezTo>
                  <a:pt x="39528" y="131111"/>
                  <a:pt x="42056" y="132045"/>
                  <a:pt x="44610" y="131853"/>
                </a:cubicBezTo>
                <a:cubicBezTo>
                  <a:pt x="47165" y="131661"/>
                  <a:pt x="49527" y="130342"/>
                  <a:pt x="51038" y="128254"/>
                </a:cubicBezTo>
                <a:lnTo>
                  <a:pt x="103779" y="55735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55" name="Shape 53"/>
          <p:cNvSpPr/>
          <p:nvPr/>
        </p:nvSpPr>
        <p:spPr>
          <a:xfrm>
            <a:off x="5218446" y="3709462"/>
            <a:ext cx="17580" cy="87902"/>
          </a:xfrm>
          <a:custGeom>
            <a:avLst/>
            <a:gdLst/>
            <a:ahLst/>
            <a:cxnLst/>
            <a:rect l="l" t="t" r="r" b="b"/>
            <a:pathLst>
              <a:path w="17580" h="87902">
                <a:moveTo>
                  <a:pt x="0" y="0"/>
                </a:moveTo>
                <a:lnTo>
                  <a:pt x="17580" y="0"/>
                </a:lnTo>
                <a:lnTo>
                  <a:pt x="17580" y="87902"/>
                </a:lnTo>
                <a:lnTo>
                  <a:pt x="0" y="87902"/>
                </a:lnTo>
                <a:lnTo>
                  <a:pt x="0" y="0"/>
                </a:ln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5578844" y="3217211"/>
            <a:ext cx="1617396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ff20bc1 - 功能完善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1204568" y="3217211"/>
            <a:ext cx="632894" cy="246125"/>
          </a:xfrm>
          <a:custGeom>
            <a:avLst/>
            <a:gdLst/>
            <a:ahLst/>
            <a:cxnLst/>
            <a:rect l="l" t="t" r="r" b="b"/>
            <a:pathLst>
              <a:path w="632894" h="246125">
                <a:moveTo>
                  <a:pt x="35161" y="0"/>
                </a:moveTo>
                <a:lnTo>
                  <a:pt x="597733" y="0"/>
                </a:lnTo>
                <a:cubicBezTo>
                  <a:pt x="617139" y="0"/>
                  <a:pt x="632894" y="15755"/>
                  <a:pt x="632894" y="35161"/>
                </a:cubicBezTo>
                <a:lnTo>
                  <a:pt x="632894" y="210964"/>
                </a:lnTo>
                <a:cubicBezTo>
                  <a:pt x="632894" y="230383"/>
                  <a:pt x="617152" y="246125"/>
                  <a:pt x="597733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4E9A91">
              <a:alpha val="30196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11204568" y="3217211"/>
            <a:ext cx="694425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4E9A9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登录系统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578844" y="3533658"/>
            <a:ext cx="6328940" cy="22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完善UI界面，多项登录，优化登录系统，支持多角色身份验证与权限管理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5016271" y="3973168"/>
            <a:ext cx="421929" cy="421929"/>
          </a:xfrm>
          <a:custGeom>
            <a:avLst/>
            <a:gdLst/>
            <a:ahLst/>
            <a:cxnLst/>
            <a:rect l="l" t="t" r="r" b="b"/>
            <a:pathLst>
              <a:path w="421929" h="421929">
                <a:moveTo>
                  <a:pt x="210965" y="0"/>
                </a:moveTo>
                <a:lnTo>
                  <a:pt x="210965" y="0"/>
                </a:lnTo>
                <a:cubicBezTo>
                  <a:pt x="327399" y="0"/>
                  <a:pt x="421929" y="94530"/>
                  <a:pt x="421929" y="210965"/>
                </a:cubicBezTo>
                <a:lnTo>
                  <a:pt x="421929" y="210965"/>
                </a:lnTo>
                <a:cubicBezTo>
                  <a:pt x="421929" y="327399"/>
                  <a:pt x="327399" y="421929"/>
                  <a:pt x="210965" y="421929"/>
                </a:cubicBezTo>
                <a:lnTo>
                  <a:pt x="210965" y="421929"/>
                </a:lnTo>
                <a:cubicBezTo>
                  <a:pt x="94530" y="421929"/>
                  <a:pt x="0" y="327399"/>
                  <a:pt x="0" y="210965"/>
                </a:cubicBezTo>
                <a:lnTo>
                  <a:pt x="0" y="210965"/>
                </a:lnTo>
                <a:cubicBezTo>
                  <a:pt x="0" y="94530"/>
                  <a:pt x="94530" y="0"/>
                  <a:pt x="21096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5156914" y="4113811"/>
            <a:ext cx="140643" cy="140643"/>
          </a:xfrm>
          <a:custGeom>
            <a:avLst/>
            <a:gdLst/>
            <a:ahLst/>
            <a:cxnLst/>
            <a:rect l="l" t="t" r="r" b="b"/>
            <a:pathLst>
              <a:path w="140643" h="140643">
                <a:moveTo>
                  <a:pt x="39638" y="0"/>
                </a:moveTo>
                <a:lnTo>
                  <a:pt x="101170" y="0"/>
                </a:lnTo>
                <a:cubicBezTo>
                  <a:pt x="108449" y="0"/>
                  <a:pt x="114382" y="5988"/>
                  <a:pt x="114108" y="13240"/>
                </a:cubicBezTo>
                <a:cubicBezTo>
                  <a:pt x="114053" y="14696"/>
                  <a:pt x="113998" y="16152"/>
                  <a:pt x="113915" y="17580"/>
                </a:cubicBezTo>
                <a:lnTo>
                  <a:pt x="127540" y="17580"/>
                </a:lnTo>
                <a:cubicBezTo>
                  <a:pt x="134710" y="17580"/>
                  <a:pt x="141028" y="23514"/>
                  <a:pt x="140478" y="31260"/>
                </a:cubicBezTo>
                <a:cubicBezTo>
                  <a:pt x="138418" y="59746"/>
                  <a:pt x="123859" y="75403"/>
                  <a:pt x="108064" y="83589"/>
                </a:cubicBezTo>
                <a:cubicBezTo>
                  <a:pt x="103724" y="85842"/>
                  <a:pt x="99302" y="87517"/>
                  <a:pt x="95099" y="88753"/>
                </a:cubicBezTo>
                <a:cubicBezTo>
                  <a:pt x="89550" y="96610"/>
                  <a:pt x="83782" y="100758"/>
                  <a:pt x="79194" y="102983"/>
                </a:cubicBezTo>
                <a:lnTo>
                  <a:pt x="79194" y="123063"/>
                </a:lnTo>
                <a:lnTo>
                  <a:pt x="96775" y="123063"/>
                </a:lnTo>
                <a:cubicBezTo>
                  <a:pt x="101637" y="123063"/>
                  <a:pt x="105565" y="126991"/>
                  <a:pt x="105565" y="131853"/>
                </a:cubicBezTo>
                <a:cubicBezTo>
                  <a:pt x="105565" y="136715"/>
                  <a:pt x="101637" y="140643"/>
                  <a:pt x="96775" y="140643"/>
                </a:cubicBezTo>
                <a:lnTo>
                  <a:pt x="44033" y="140643"/>
                </a:lnTo>
                <a:cubicBezTo>
                  <a:pt x="39171" y="140643"/>
                  <a:pt x="35243" y="136715"/>
                  <a:pt x="35243" y="131853"/>
                </a:cubicBezTo>
                <a:cubicBezTo>
                  <a:pt x="35243" y="126991"/>
                  <a:pt x="39171" y="123063"/>
                  <a:pt x="44033" y="123063"/>
                </a:cubicBezTo>
                <a:lnTo>
                  <a:pt x="61614" y="123063"/>
                </a:lnTo>
                <a:lnTo>
                  <a:pt x="61614" y="102983"/>
                </a:lnTo>
                <a:cubicBezTo>
                  <a:pt x="57219" y="100867"/>
                  <a:pt x="51752" y="96939"/>
                  <a:pt x="46423" y="89715"/>
                </a:cubicBezTo>
                <a:cubicBezTo>
                  <a:pt x="41369" y="88396"/>
                  <a:pt x="35875" y="86391"/>
                  <a:pt x="30518" y="83370"/>
                </a:cubicBezTo>
                <a:cubicBezTo>
                  <a:pt x="15658" y="75046"/>
                  <a:pt x="2252" y="59361"/>
                  <a:pt x="330" y="31205"/>
                </a:cubicBezTo>
                <a:cubicBezTo>
                  <a:pt x="-192" y="23486"/>
                  <a:pt x="6098" y="17553"/>
                  <a:pt x="13268" y="17553"/>
                </a:cubicBezTo>
                <a:lnTo>
                  <a:pt x="26893" y="17553"/>
                </a:lnTo>
                <a:cubicBezTo>
                  <a:pt x="26810" y="16125"/>
                  <a:pt x="26755" y="14696"/>
                  <a:pt x="26700" y="13213"/>
                </a:cubicBezTo>
                <a:cubicBezTo>
                  <a:pt x="26426" y="5933"/>
                  <a:pt x="32359" y="-27"/>
                  <a:pt x="39638" y="-27"/>
                </a:cubicBezTo>
                <a:close/>
                <a:moveTo>
                  <a:pt x="27881" y="30766"/>
                </a:moveTo>
                <a:lnTo>
                  <a:pt x="13487" y="30766"/>
                </a:lnTo>
                <a:cubicBezTo>
                  <a:pt x="15191" y="54032"/>
                  <a:pt x="25876" y="65679"/>
                  <a:pt x="36891" y="71860"/>
                </a:cubicBezTo>
                <a:cubicBezTo>
                  <a:pt x="32936" y="61614"/>
                  <a:pt x="29667" y="48236"/>
                  <a:pt x="27881" y="30766"/>
                </a:cubicBezTo>
                <a:close/>
                <a:moveTo>
                  <a:pt x="104384" y="70541"/>
                </a:moveTo>
                <a:cubicBezTo>
                  <a:pt x="115509" y="64004"/>
                  <a:pt x="125562" y="52384"/>
                  <a:pt x="127266" y="30766"/>
                </a:cubicBezTo>
                <a:lnTo>
                  <a:pt x="112899" y="30766"/>
                </a:lnTo>
                <a:cubicBezTo>
                  <a:pt x="111196" y="47495"/>
                  <a:pt x="108119" y="60488"/>
                  <a:pt x="104384" y="70541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2" name="Text 60"/>
          <p:cNvSpPr/>
          <p:nvPr/>
        </p:nvSpPr>
        <p:spPr>
          <a:xfrm>
            <a:off x="5578844" y="3973168"/>
            <a:ext cx="1740459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40aebb9 - 功能完成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1204568" y="3973168"/>
            <a:ext cx="632894" cy="246125"/>
          </a:xfrm>
          <a:custGeom>
            <a:avLst/>
            <a:gdLst/>
            <a:ahLst/>
            <a:cxnLst/>
            <a:rect l="l" t="t" r="r" b="b"/>
            <a:pathLst>
              <a:path w="632894" h="246125">
                <a:moveTo>
                  <a:pt x="35161" y="0"/>
                </a:moveTo>
                <a:lnTo>
                  <a:pt x="597733" y="0"/>
                </a:lnTo>
                <a:cubicBezTo>
                  <a:pt x="617139" y="0"/>
                  <a:pt x="632894" y="15755"/>
                  <a:pt x="632894" y="35161"/>
                </a:cubicBezTo>
                <a:lnTo>
                  <a:pt x="632894" y="210964"/>
                </a:lnTo>
                <a:cubicBezTo>
                  <a:pt x="632894" y="230383"/>
                  <a:pt x="617152" y="246125"/>
                  <a:pt x="597733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11204568" y="3973168"/>
            <a:ext cx="694425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成绩管理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5578844" y="4289615"/>
            <a:ext cx="6328940" cy="22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7C8C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完成成绩评定管理功能，实现成绩录入、修改、查询、统计等完整功能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5025061" y="4702754"/>
            <a:ext cx="6803611" cy="1107565"/>
          </a:xfrm>
          <a:custGeom>
            <a:avLst/>
            <a:gdLst/>
            <a:ahLst/>
            <a:cxnLst/>
            <a:rect l="l" t="t" r="r" b="b"/>
            <a:pathLst>
              <a:path w="6803611" h="1107565">
                <a:moveTo>
                  <a:pt x="105484" y="0"/>
                </a:moveTo>
                <a:lnTo>
                  <a:pt x="6698126" y="0"/>
                </a:lnTo>
                <a:cubicBezTo>
                  <a:pt x="6756384" y="0"/>
                  <a:pt x="6803611" y="47227"/>
                  <a:pt x="6803611" y="105484"/>
                </a:cubicBezTo>
                <a:lnTo>
                  <a:pt x="6803611" y="1002080"/>
                </a:lnTo>
                <a:cubicBezTo>
                  <a:pt x="6803611" y="1060338"/>
                  <a:pt x="6756384" y="1107565"/>
                  <a:pt x="6698126" y="1107565"/>
                </a:cubicBezTo>
                <a:lnTo>
                  <a:pt x="105484" y="1107565"/>
                </a:lnTo>
                <a:cubicBezTo>
                  <a:pt x="47227" y="1107565"/>
                  <a:pt x="0" y="1060338"/>
                  <a:pt x="0" y="1002080"/>
                </a:cubicBezTo>
                <a:lnTo>
                  <a:pt x="0" y="105484"/>
                </a:lnTo>
                <a:cubicBezTo>
                  <a:pt x="0" y="47266"/>
                  <a:pt x="47266" y="0"/>
                  <a:pt x="105484" y="0"/>
                </a:cubicBezTo>
                <a:close/>
              </a:path>
            </a:pathLst>
          </a:custGeom>
          <a:solidFill>
            <a:srgbClr val="4E9A91">
              <a:alpha val="10196"/>
            </a:srgbClr>
          </a:solidFill>
          <a:ln w="25400">
            <a:solidFill>
              <a:srgbClr val="4E9A91">
                <a:alpha val="50196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5206359" y="4896138"/>
            <a:ext cx="138446" cy="158224"/>
          </a:xfrm>
          <a:custGeom>
            <a:avLst/>
            <a:gdLst/>
            <a:ahLst/>
            <a:cxnLst/>
            <a:rect l="l" t="t" r="r" b="b"/>
            <a:pathLst>
              <a:path w="138446" h="158224">
                <a:moveTo>
                  <a:pt x="74569" y="-4017"/>
                </a:moveTo>
                <a:cubicBezTo>
                  <a:pt x="71046" y="-4728"/>
                  <a:pt x="67430" y="-4728"/>
                  <a:pt x="63907" y="-4017"/>
                </a:cubicBezTo>
                <a:lnTo>
                  <a:pt x="5964" y="7571"/>
                </a:lnTo>
                <a:cubicBezTo>
                  <a:pt x="2503" y="8251"/>
                  <a:pt x="0" y="11311"/>
                  <a:pt x="0" y="14833"/>
                </a:cubicBezTo>
                <a:cubicBezTo>
                  <a:pt x="0" y="18016"/>
                  <a:pt x="2009" y="20798"/>
                  <a:pt x="4944" y="21818"/>
                </a:cubicBezTo>
                <a:lnTo>
                  <a:pt x="4944" y="44500"/>
                </a:lnTo>
                <a:lnTo>
                  <a:pt x="93" y="68790"/>
                </a:lnTo>
                <a:cubicBezTo>
                  <a:pt x="31" y="69068"/>
                  <a:pt x="0" y="69377"/>
                  <a:pt x="0" y="69686"/>
                </a:cubicBezTo>
                <a:cubicBezTo>
                  <a:pt x="0" y="72159"/>
                  <a:pt x="2009" y="74198"/>
                  <a:pt x="4512" y="74198"/>
                </a:cubicBezTo>
                <a:lnTo>
                  <a:pt x="15297" y="74198"/>
                </a:lnTo>
                <a:cubicBezTo>
                  <a:pt x="17769" y="74198"/>
                  <a:pt x="19809" y="72189"/>
                  <a:pt x="19809" y="69686"/>
                </a:cubicBezTo>
                <a:cubicBezTo>
                  <a:pt x="19809" y="69377"/>
                  <a:pt x="19778" y="69099"/>
                  <a:pt x="19716" y="68790"/>
                </a:cubicBezTo>
                <a:lnTo>
                  <a:pt x="14833" y="44500"/>
                </a:lnTo>
                <a:lnTo>
                  <a:pt x="14833" y="23888"/>
                </a:lnTo>
                <a:lnTo>
                  <a:pt x="29667" y="26855"/>
                </a:lnTo>
                <a:lnTo>
                  <a:pt x="29667" y="44500"/>
                </a:lnTo>
                <a:cubicBezTo>
                  <a:pt x="29667" y="66349"/>
                  <a:pt x="47374" y="84056"/>
                  <a:pt x="69223" y="84056"/>
                </a:cubicBezTo>
                <a:cubicBezTo>
                  <a:pt x="91071" y="84056"/>
                  <a:pt x="108779" y="66349"/>
                  <a:pt x="108779" y="44500"/>
                </a:cubicBezTo>
                <a:lnTo>
                  <a:pt x="108779" y="26855"/>
                </a:lnTo>
                <a:lnTo>
                  <a:pt x="132481" y="22127"/>
                </a:lnTo>
                <a:cubicBezTo>
                  <a:pt x="135942" y="21416"/>
                  <a:pt x="138446" y="18356"/>
                  <a:pt x="138446" y="14833"/>
                </a:cubicBezTo>
                <a:cubicBezTo>
                  <a:pt x="138446" y="11311"/>
                  <a:pt x="135942" y="8251"/>
                  <a:pt x="132481" y="7571"/>
                </a:cubicBezTo>
                <a:lnTo>
                  <a:pt x="74569" y="-4017"/>
                </a:lnTo>
                <a:close/>
                <a:moveTo>
                  <a:pt x="69223" y="69223"/>
                </a:moveTo>
                <a:cubicBezTo>
                  <a:pt x="55564" y="69223"/>
                  <a:pt x="44500" y="58159"/>
                  <a:pt x="44500" y="44500"/>
                </a:cubicBezTo>
                <a:lnTo>
                  <a:pt x="93945" y="44500"/>
                </a:lnTo>
                <a:cubicBezTo>
                  <a:pt x="93945" y="58159"/>
                  <a:pt x="82882" y="69223"/>
                  <a:pt x="69223" y="69223"/>
                </a:cubicBezTo>
                <a:close/>
                <a:moveTo>
                  <a:pt x="37115" y="98921"/>
                </a:moveTo>
                <a:cubicBezTo>
                  <a:pt x="18140" y="107635"/>
                  <a:pt x="4944" y="126795"/>
                  <a:pt x="4944" y="149045"/>
                </a:cubicBezTo>
                <a:cubicBezTo>
                  <a:pt x="4944" y="154113"/>
                  <a:pt x="9055" y="158224"/>
                  <a:pt x="14123" y="158224"/>
                </a:cubicBezTo>
                <a:lnTo>
                  <a:pt x="61806" y="158224"/>
                </a:lnTo>
                <a:lnTo>
                  <a:pt x="61806" y="113105"/>
                </a:lnTo>
                <a:lnTo>
                  <a:pt x="44068" y="99817"/>
                </a:lnTo>
                <a:cubicBezTo>
                  <a:pt x="42059" y="98303"/>
                  <a:pt x="39370" y="97901"/>
                  <a:pt x="37084" y="98951"/>
                </a:cubicBezTo>
                <a:close/>
                <a:moveTo>
                  <a:pt x="76640" y="158224"/>
                </a:moveTo>
                <a:lnTo>
                  <a:pt x="124323" y="158224"/>
                </a:lnTo>
                <a:cubicBezTo>
                  <a:pt x="129391" y="158224"/>
                  <a:pt x="133501" y="154113"/>
                  <a:pt x="133501" y="149045"/>
                </a:cubicBezTo>
                <a:cubicBezTo>
                  <a:pt x="133501" y="126795"/>
                  <a:pt x="120305" y="107635"/>
                  <a:pt x="101331" y="98951"/>
                </a:cubicBezTo>
                <a:cubicBezTo>
                  <a:pt x="99044" y="97901"/>
                  <a:pt x="96356" y="98303"/>
                  <a:pt x="94347" y="99817"/>
                </a:cubicBezTo>
                <a:lnTo>
                  <a:pt x="76609" y="113105"/>
                </a:lnTo>
                <a:lnTo>
                  <a:pt x="76609" y="158224"/>
                </a:ln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68" name="Text 66"/>
          <p:cNvSpPr/>
          <p:nvPr/>
        </p:nvSpPr>
        <p:spPr>
          <a:xfrm>
            <a:off x="5376669" y="4852187"/>
            <a:ext cx="6381681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用户体验优化亮点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199767" y="5230166"/>
            <a:ext cx="107680" cy="123063"/>
          </a:xfrm>
          <a:custGeom>
            <a:avLst/>
            <a:gdLst/>
            <a:ahLst/>
            <a:cxnLst/>
            <a:rect l="l" t="t" r="r" b="b"/>
            <a:pathLst>
              <a:path w="107680" h="123063">
                <a:moveTo>
                  <a:pt x="104507" y="16849"/>
                </a:moveTo>
                <a:cubicBezTo>
                  <a:pt x="107944" y="19349"/>
                  <a:pt x="108713" y="24156"/>
                  <a:pt x="106214" y="27593"/>
                </a:cubicBezTo>
                <a:lnTo>
                  <a:pt x="44682" y="112199"/>
                </a:lnTo>
                <a:cubicBezTo>
                  <a:pt x="43360" y="114025"/>
                  <a:pt x="41317" y="115155"/>
                  <a:pt x="39058" y="115347"/>
                </a:cubicBezTo>
                <a:cubicBezTo>
                  <a:pt x="36799" y="115540"/>
                  <a:pt x="34611" y="114698"/>
                  <a:pt x="33025" y="113112"/>
                </a:cubicBezTo>
                <a:lnTo>
                  <a:pt x="2259" y="82346"/>
                </a:lnTo>
                <a:cubicBezTo>
                  <a:pt x="-745" y="79342"/>
                  <a:pt x="-745" y="74463"/>
                  <a:pt x="2259" y="71458"/>
                </a:cubicBezTo>
                <a:cubicBezTo>
                  <a:pt x="5264" y="68454"/>
                  <a:pt x="10143" y="68454"/>
                  <a:pt x="13148" y="71458"/>
                </a:cubicBezTo>
                <a:lnTo>
                  <a:pt x="37544" y="95854"/>
                </a:lnTo>
                <a:lnTo>
                  <a:pt x="93787" y="18532"/>
                </a:lnTo>
                <a:cubicBezTo>
                  <a:pt x="96287" y="15094"/>
                  <a:pt x="101094" y="14325"/>
                  <a:pt x="104531" y="1682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0" name="Text 68"/>
          <p:cNvSpPr/>
          <p:nvPr/>
        </p:nvSpPr>
        <p:spPr>
          <a:xfrm>
            <a:off x="5398645" y="5203795"/>
            <a:ext cx="2030535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简化操作流程，提供清晰的反馈提示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504880" y="5230166"/>
            <a:ext cx="107680" cy="123063"/>
          </a:xfrm>
          <a:custGeom>
            <a:avLst/>
            <a:gdLst/>
            <a:ahLst/>
            <a:cxnLst/>
            <a:rect l="l" t="t" r="r" b="b"/>
            <a:pathLst>
              <a:path w="107680" h="123063">
                <a:moveTo>
                  <a:pt x="104507" y="16849"/>
                </a:moveTo>
                <a:cubicBezTo>
                  <a:pt x="107944" y="19349"/>
                  <a:pt x="108713" y="24156"/>
                  <a:pt x="106214" y="27593"/>
                </a:cubicBezTo>
                <a:lnTo>
                  <a:pt x="44682" y="112199"/>
                </a:lnTo>
                <a:cubicBezTo>
                  <a:pt x="43360" y="114025"/>
                  <a:pt x="41317" y="115155"/>
                  <a:pt x="39058" y="115347"/>
                </a:cubicBezTo>
                <a:cubicBezTo>
                  <a:pt x="36799" y="115540"/>
                  <a:pt x="34611" y="114698"/>
                  <a:pt x="33025" y="113112"/>
                </a:cubicBezTo>
                <a:lnTo>
                  <a:pt x="2259" y="82346"/>
                </a:lnTo>
                <a:cubicBezTo>
                  <a:pt x="-745" y="79342"/>
                  <a:pt x="-745" y="74463"/>
                  <a:pt x="2259" y="71458"/>
                </a:cubicBezTo>
                <a:cubicBezTo>
                  <a:pt x="5264" y="68454"/>
                  <a:pt x="10143" y="68454"/>
                  <a:pt x="13148" y="71458"/>
                </a:cubicBezTo>
                <a:lnTo>
                  <a:pt x="37544" y="95854"/>
                </a:lnTo>
                <a:lnTo>
                  <a:pt x="93787" y="18532"/>
                </a:lnTo>
                <a:cubicBezTo>
                  <a:pt x="96287" y="15094"/>
                  <a:pt x="101094" y="14325"/>
                  <a:pt x="104531" y="1682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2" name="Text 70"/>
          <p:cNvSpPr/>
          <p:nvPr/>
        </p:nvSpPr>
        <p:spPr>
          <a:xfrm>
            <a:off x="8703758" y="5203795"/>
            <a:ext cx="1907472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设计多级菜单系统，支持权限控制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5199767" y="5511452"/>
            <a:ext cx="107680" cy="123063"/>
          </a:xfrm>
          <a:custGeom>
            <a:avLst/>
            <a:gdLst/>
            <a:ahLst/>
            <a:cxnLst/>
            <a:rect l="l" t="t" r="r" b="b"/>
            <a:pathLst>
              <a:path w="107680" h="123063">
                <a:moveTo>
                  <a:pt x="104507" y="16849"/>
                </a:moveTo>
                <a:cubicBezTo>
                  <a:pt x="107944" y="19349"/>
                  <a:pt x="108713" y="24156"/>
                  <a:pt x="106214" y="27593"/>
                </a:cubicBezTo>
                <a:lnTo>
                  <a:pt x="44682" y="112199"/>
                </a:lnTo>
                <a:cubicBezTo>
                  <a:pt x="43360" y="114025"/>
                  <a:pt x="41317" y="115155"/>
                  <a:pt x="39058" y="115347"/>
                </a:cubicBezTo>
                <a:cubicBezTo>
                  <a:pt x="36799" y="115540"/>
                  <a:pt x="34611" y="114698"/>
                  <a:pt x="33025" y="113112"/>
                </a:cubicBezTo>
                <a:lnTo>
                  <a:pt x="2259" y="82346"/>
                </a:lnTo>
                <a:cubicBezTo>
                  <a:pt x="-745" y="79342"/>
                  <a:pt x="-745" y="74463"/>
                  <a:pt x="2259" y="71458"/>
                </a:cubicBezTo>
                <a:cubicBezTo>
                  <a:pt x="5264" y="68454"/>
                  <a:pt x="10143" y="68454"/>
                  <a:pt x="13148" y="71458"/>
                </a:cubicBezTo>
                <a:lnTo>
                  <a:pt x="37544" y="95854"/>
                </a:lnTo>
                <a:lnTo>
                  <a:pt x="93787" y="18532"/>
                </a:lnTo>
                <a:cubicBezTo>
                  <a:pt x="96287" y="15094"/>
                  <a:pt x="101094" y="14325"/>
                  <a:pt x="104531" y="1682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4" name="Text 72"/>
          <p:cNvSpPr/>
          <p:nvPr/>
        </p:nvSpPr>
        <p:spPr>
          <a:xfrm>
            <a:off x="5398645" y="5485081"/>
            <a:ext cx="1907472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友好的终端界面，支持多角色操作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8504880" y="5511452"/>
            <a:ext cx="107680" cy="123063"/>
          </a:xfrm>
          <a:custGeom>
            <a:avLst/>
            <a:gdLst/>
            <a:ahLst/>
            <a:cxnLst/>
            <a:rect l="l" t="t" r="r" b="b"/>
            <a:pathLst>
              <a:path w="107680" h="123063">
                <a:moveTo>
                  <a:pt x="104507" y="16849"/>
                </a:moveTo>
                <a:cubicBezTo>
                  <a:pt x="107944" y="19349"/>
                  <a:pt x="108713" y="24156"/>
                  <a:pt x="106214" y="27593"/>
                </a:cubicBezTo>
                <a:lnTo>
                  <a:pt x="44682" y="112199"/>
                </a:lnTo>
                <a:cubicBezTo>
                  <a:pt x="43360" y="114025"/>
                  <a:pt x="41317" y="115155"/>
                  <a:pt x="39058" y="115347"/>
                </a:cubicBezTo>
                <a:cubicBezTo>
                  <a:pt x="36799" y="115540"/>
                  <a:pt x="34611" y="114698"/>
                  <a:pt x="33025" y="113112"/>
                </a:cubicBezTo>
                <a:lnTo>
                  <a:pt x="2259" y="82346"/>
                </a:lnTo>
                <a:cubicBezTo>
                  <a:pt x="-745" y="79342"/>
                  <a:pt x="-745" y="74463"/>
                  <a:pt x="2259" y="71458"/>
                </a:cubicBezTo>
                <a:cubicBezTo>
                  <a:pt x="5264" y="68454"/>
                  <a:pt x="10143" y="68454"/>
                  <a:pt x="13148" y="71458"/>
                </a:cubicBezTo>
                <a:lnTo>
                  <a:pt x="37544" y="95854"/>
                </a:lnTo>
                <a:lnTo>
                  <a:pt x="93787" y="18532"/>
                </a:lnTo>
                <a:cubicBezTo>
                  <a:pt x="96287" y="15094"/>
                  <a:pt x="101094" y="14325"/>
                  <a:pt x="104531" y="16825"/>
                </a:cubicBezTo>
                <a:close/>
              </a:path>
            </a:pathLst>
          </a:custGeom>
          <a:solidFill>
            <a:srgbClr val="4E9A91"/>
          </a:solidFill>
          <a:ln/>
        </p:spPr>
      </p:sp>
      <p:sp>
        <p:nvSpPr>
          <p:cNvPr id="76" name="Text 74"/>
          <p:cNvSpPr/>
          <p:nvPr/>
        </p:nvSpPr>
        <p:spPr>
          <a:xfrm>
            <a:off x="8703758" y="5485081"/>
            <a:ext cx="1415221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成绩统计分析可视化展示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教务管理系统 - 团队答辩</dc:title>
  <dc:subject>教务管理系统 - 团队答辩</dc:subject>
  <dc:creator>Kimi</dc:creator>
  <cp:lastModifiedBy>Kimi</cp:lastModifiedBy>
  <cp:revision>1</cp:revision>
  <dcterms:created xsi:type="dcterms:W3CDTF">2026-01-19T12:30:12Z</dcterms:created>
  <dcterms:modified xsi:type="dcterms:W3CDTF">2026-01-19T12:30:12Z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{"Label":"教务管理系统 - 团队答辩","ContentProducer":"001191110108MACG2KBH8F10000","ProduceID":"19bd6161-0152-8f81-8000-000080dd6de4","ReservedCode1":"","ContentPropagator":"001191110108MACG2KBH8F20000","PropagateID":"19bd6161-0152-8f81-8000-000080dd6de4","ReservedCode2":""}</vt:lpwstr>
  </property>
</Properties>
</file>